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media/image8.jpg" ContentType="image/jpg"/>
  <Override PartName="/ppt/media/image9.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6" r:id="rId3"/>
    <p:sldId id="300" r:id="rId4"/>
    <p:sldId id="277" r:id="rId5"/>
    <p:sldId id="824" r:id="rId6"/>
    <p:sldId id="278" r:id="rId7"/>
    <p:sldId id="292" r:id="rId8"/>
    <p:sldId id="293" r:id="rId9"/>
    <p:sldId id="295" r:id="rId10"/>
    <p:sldId id="306" r:id="rId11"/>
    <p:sldId id="305" r:id="rId12"/>
    <p:sldId id="298" r:id="rId13"/>
    <p:sldId id="299" r:id="rId14"/>
    <p:sldId id="297" r:id="rId15"/>
    <p:sldId id="301" r:id="rId16"/>
    <p:sldId id="304" r:id="rId17"/>
    <p:sldId id="303" r:id="rId18"/>
    <p:sldId id="302" r:id="rId19"/>
  </p:sldIdLst>
  <p:sldSz cx="9144000" cy="5143500" type="screen16x9"/>
  <p:notesSz cx="6858000" cy="9144000"/>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ick guide" id="{53D28D6B-1B6D-4E3A-A143-8092D886512B}">
          <p14:sldIdLst/>
        </p14:section>
        <p14:section name="Slides" id="{5D964D4D-B45C-41B8-8D71-E8AD6D248A9E}">
          <p14:sldIdLst>
            <p14:sldId id="256"/>
            <p14:sldId id="266"/>
            <p14:sldId id="300"/>
            <p14:sldId id="277"/>
            <p14:sldId id="824"/>
            <p14:sldId id="278"/>
            <p14:sldId id="292"/>
            <p14:sldId id="293"/>
            <p14:sldId id="295"/>
            <p14:sldId id="306"/>
            <p14:sldId id="305"/>
            <p14:sldId id="298"/>
            <p14:sldId id="299"/>
            <p14:sldId id="297"/>
            <p14:sldId id="301"/>
            <p14:sldId id="304"/>
            <p14:sldId id="303"/>
            <p14:sldId id="30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CCCC"/>
    <a:srgbClr val="000000"/>
    <a:srgbClr val="FF9900"/>
    <a:srgbClr val="010000"/>
    <a:srgbClr val="AAC8E6"/>
    <a:srgbClr val="4D4D4D"/>
    <a:srgbClr val="0097D9"/>
    <a:srgbClr val="CDCCCC"/>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7102A9-8310-4765-A935-A1911B00CA5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6" autoAdjust="0"/>
    <p:restoredTop sz="92847" autoAdjust="0"/>
  </p:normalViewPr>
  <p:slideViewPr>
    <p:cSldViewPr snapToGrid="0" snapToObjects="1">
      <p:cViewPr varScale="1">
        <p:scale>
          <a:sx n="199" d="100"/>
          <a:sy n="199" d="100"/>
        </p:scale>
        <p:origin x="1260" y="150"/>
      </p:cViewPr>
      <p:guideLst>
        <p:guide orient="horz" pos="162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0"/>
    </p:cViewPr>
  </p:sorterViewPr>
  <p:notesViewPr>
    <p:cSldViewPr snapToGrid="0" snapToObjects="1">
      <p:cViewPr varScale="1">
        <p:scale>
          <a:sx n="95" d="100"/>
          <a:sy n="95" d="100"/>
        </p:scale>
        <p:origin x="-2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33CBB-EE48-4748-A921-174CCD6BD379}" type="doc">
      <dgm:prSet loTypeId="urn:microsoft.com/office/officeart/2005/8/layout/hList6" loCatId="list" qsTypeId="urn:microsoft.com/office/officeart/2005/8/quickstyle/simple1" qsCatId="simple" csTypeId="urn:microsoft.com/office/officeart/2005/8/colors/accent3_4" csCatId="accent3" phldr="1"/>
      <dgm:spPr/>
      <dgm:t>
        <a:bodyPr/>
        <a:lstStyle/>
        <a:p>
          <a:endParaRPr lang="en-US"/>
        </a:p>
      </dgm:t>
    </dgm:pt>
    <dgm:pt modelId="{97172F3E-01B4-46C3-80AB-CF4D441F2C66}">
      <dgm:prSet phldrT="[Text]" phldr="0"/>
      <dgm:spPr/>
      <dgm:t>
        <a:bodyPr/>
        <a:lstStyle/>
        <a:p>
          <a:r>
            <a:rPr lang="en-US">
              <a:latin typeface="Arial"/>
            </a:rPr>
            <a:t>FINSTIX</a:t>
          </a:r>
          <a:endParaRPr lang="en-US"/>
        </a:p>
      </dgm:t>
    </dgm:pt>
    <dgm:pt modelId="{674EA047-2384-4A40-9C3A-135040818990}" type="parTrans" cxnId="{AC30CDD9-CB91-4698-A92C-277F2BEC8700}">
      <dgm:prSet/>
      <dgm:spPr/>
      <dgm:t>
        <a:bodyPr/>
        <a:lstStyle/>
        <a:p>
          <a:endParaRPr lang="en-US"/>
        </a:p>
      </dgm:t>
    </dgm:pt>
    <dgm:pt modelId="{6EBA3055-3BA5-41A9-80EC-7C60A2B7AB92}" type="sibTrans" cxnId="{AC30CDD9-CB91-4698-A92C-277F2BEC8700}">
      <dgm:prSet/>
      <dgm:spPr/>
      <dgm:t>
        <a:bodyPr/>
        <a:lstStyle/>
        <a:p>
          <a:endParaRPr lang="en-US"/>
        </a:p>
      </dgm:t>
    </dgm:pt>
    <dgm:pt modelId="{69A134FF-79C0-4CC3-B62D-1D57E3CF4EF2}">
      <dgm:prSet phldrT="[Text]" phldr="0"/>
      <dgm:spPr/>
      <dgm:t>
        <a:bodyPr/>
        <a:lstStyle/>
        <a:p>
          <a:pPr rtl="0"/>
          <a:r>
            <a:rPr lang="en-US">
              <a:latin typeface="Arial"/>
            </a:rPr>
            <a:t>JSON messages (fast and reliable)</a:t>
          </a:r>
          <a:endParaRPr lang="en-US"/>
        </a:p>
      </dgm:t>
    </dgm:pt>
    <dgm:pt modelId="{796D59CD-FF4C-42F9-ADE7-2797D1757A9C}" type="parTrans" cxnId="{40225215-6AF0-4D68-949B-95F0A3261F3A}">
      <dgm:prSet/>
      <dgm:spPr/>
      <dgm:t>
        <a:bodyPr/>
        <a:lstStyle/>
        <a:p>
          <a:endParaRPr lang="en-US"/>
        </a:p>
      </dgm:t>
    </dgm:pt>
    <dgm:pt modelId="{84C7A074-DE8D-49AA-B3F6-B4353BC20D01}" type="sibTrans" cxnId="{40225215-6AF0-4D68-949B-95F0A3261F3A}">
      <dgm:prSet/>
      <dgm:spPr/>
      <dgm:t>
        <a:bodyPr/>
        <a:lstStyle/>
        <a:p>
          <a:endParaRPr lang="en-US"/>
        </a:p>
      </dgm:t>
    </dgm:pt>
    <dgm:pt modelId="{5945CF5A-7AB2-45B0-925C-0F171BD9DF73}">
      <dgm:prSet phldrT="[Text]" phldr="0"/>
      <dgm:spPr/>
      <dgm:t>
        <a:bodyPr/>
        <a:lstStyle/>
        <a:p>
          <a:pPr rtl="0"/>
          <a:r>
            <a:rPr lang="en-US">
              <a:latin typeface="Arial"/>
            </a:rPr>
            <a:t>STIX compatibility</a:t>
          </a:r>
          <a:endParaRPr lang="en-US"/>
        </a:p>
      </dgm:t>
    </dgm:pt>
    <dgm:pt modelId="{9E28822F-F958-4B50-A0DC-252D824A9AAA}" type="parTrans" cxnId="{7AF77ED5-FD87-4DCF-896F-7E58A3F9FB3C}">
      <dgm:prSet/>
      <dgm:spPr/>
      <dgm:t>
        <a:bodyPr/>
        <a:lstStyle/>
        <a:p>
          <a:endParaRPr lang="en-US"/>
        </a:p>
      </dgm:t>
    </dgm:pt>
    <dgm:pt modelId="{B78A4157-1482-4F9F-9C2F-9D308B61DC87}" type="sibTrans" cxnId="{7AF77ED5-FD87-4DCF-896F-7E58A3F9FB3C}">
      <dgm:prSet/>
      <dgm:spPr/>
      <dgm:t>
        <a:bodyPr/>
        <a:lstStyle/>
        <a:p>
          <a:endParaRPr lang="en-US"/>
        </a:p>
      </dgm:t>
    </dgm:pt>
    <dgm:pt modelId="{1515D15A-D437-4AF0-AADD-E0631B020C02}">
      <dgm:prSet phldrT="[Text]" phldr="0"/>
      <dgm:spPr/>
      <dgm:t>
        <a:bodyPr/>
        <a:lstStyle/>
        <a:p>
          <a:pPr rtl="0"/>
          <a:r>
            <a:rPr lang="en-US" dirty="0">
              <a:latin typeface="Arial"/>
            </a:rPr>
            <a:t>Physical Domain support</a:t>
          </a:r>
          <a:endParaRPr lang="en-US" dirty="0"/>
        </a:p>
      </dgm:t>
    </dgm:pt>
    <dgm:pt modelId="{C2BB6857-6325-4485-8269-9A8E94B69022}" type="parTrans" cxnId="{752D893F-D19D-4C0E-8496-26F64EB79A27}">
      <dgm:prSet/>
      <dgm:spPr/>
      <dgm:t>
        <a:bodyPr/>
        <a:lstStyle/>
        <a:p>
          <a:endParaRPr lang="en-US"/>
        </a:p>
      </dgm:t>
    </dgm:pt>
    <dgm:pt modelId="{E4B375CA-22F5-4A84-A4E8-14F387B18F25}" type="sibTrans" cxnId="{752D893F-D19D-4C0E-8496-26F64EB79A27}">
      <dgm:prSet/>
      <dgm:spPr/>
      <dgm:t>
        <a:bodyPr/>
        <a:lstStyle/>
        <a:p>
          <a:endParaRPr lang="en-US"/>
        </a:p>
      </dgm:t>
    </dgm:pt>
    <dgm:pt modelId="{3A516E09-CCA1-4AC5-B18A-793F3B3D3B07}">
      <dgm:prSet phldrT="[Text]" phldr="0"/>
      <dgm:spPr/>
      <dgm:t>
        <a:bodyPr/>
        <a:lstStyle/>
        <a:p>
          <a:r>
            <a:rPr lang="en-US" dirty="0">
              <a:latin typeface="Arial"/>
            </a:rPr>
            <a:t>MITIGATE</a:t>
          </a:r>
          <a:endParaRPr lang="en-US" dirty="0"/>
        </a:p>
      </dgm:t>
    </dgm:pt>
    <dgm:pt modelId="{488D9A52-84AA-4433-94CE-7BBF056CFE83}" type="parTrans" cxnId="{457200F2-B81E-49E5-B71D-4A33CC2A8F80}">
      <dgm:prSet/>
      <dgm:spPr/>
      <dgm:t>
        <a:bodyPr/>
        <a:lstStyle/>
        <a:p>
          <a:endParaRPr lang="en-US"/>
        </a:p>
      </dgm:t>
    </dgm:pt>
    <dgm:pt modelId="{ABE3AA43-9BE8-4ADA-BF79-13B85445882E}" type="sibTrans" cxnId="{457200F2-B81E-49E5-B71D-4A33CC2A8F80}">
      <dgm:prSet/>
      <dgm:spPr/>
      <dgm:t>
        <a:bodyPr/>
        <a:lstStyle/>
        <a:p>
          <a:endParaRPr lang="en-US"/>
        </a:p>
      </dgm:t>
    </dgm:pt>
    <dgm:pt modelId="{AD0E1A4E-09E5-4774-A468-72030A907F2C}">
      <dgm:prSet phldrT="[Text]" phldr="0"/>
      <dgm:spPr/>
      <dgm:t>
        <a:bodyPr/>
        <a:lstStyle/>
        <a:p>
          <a:pPr rtl="0"/>
          <a:r>
            <a:rPr lang="en-US">
              <a:latin typeface="Arial"/>
            </a:rPr>
            <a:t>Background Jobs (resources/calculations on demand)</a:t>
          </a:r>
          <a:endParaRPr lang="en-US"/>
        </a:p>
      </dgm:t>
    </dgm:pt>
    <dgm:pt modelId="{7EB97CA5-BDBD-4689-B592-61DA83257112}" type="parTrans" cxnId="{BEE8F4EE-5C3D-4EC2-8AC0-72EEC0EEBE83}">
      <dgm:prSet/>
      <dgm:spPr/>
      <dgm:t>
        <a:bodyPr/>
        <a:lstStyle/>
        <a:p>
          <a:endParaRPr lang="en-US"/>
        </a:p>
      </dgm:t>
    </dgm:pt>
    <dgm:pt modelId="{8AD7B381-3A05-4FDF-B0B5-572FD61189E3}" type="sibTrans" cxnId="{BEE8F4EE-5C3D-4EC2-8AC0-72EEC0EEBE83}">
      <dgm:prSet/>
      <dgm:spPr/>
      <dgm:t>
        <a:bodyPr/>
        <a:lstStyle/>
        <a:p>
          <a:endParaRPr lang="en-US"/>
        </a:p>
      </dgm:t>
    </dgm:pt>
    <dgm:pt modelId="{421AD3FD-EF47-4712-B9E2-BF9989F1B1C4}">
      <dgm:prSet phldrT="[Text]" phldr="0"/>
      <dgm:spPr/>
      <dgm:t>
        <a:bodyPr/>
        <a:lstStyle/>
        <a:p>
          <a:pPr rtl="0"/>
          <a:r>
            <a:rPr lang="en-US" dirty="0">
              <a:latin typeface="Arial"/>
            </a:rPr>
            <a:t>Containirized (Scalability – SECAAS)</a:t>
          </a:r>
          <a:endParaRPr lang="en-US" dirty="0"/>
        </a:p>
      </dgm:t>
    </dgm:pt>
    <dgm:pt modelId="{4296EB0F-4D09-4170-A375-B583111C9F77}" type="parTrans" cxnId="{891049F1-0070-4719-A0DE-3770A1C5F880}">
      <dgm:prSet/>
      <dgm:spPr/>
      <dgm:t>
        <a:bodyPr/>
        <a:lstStyle/>
        <a:p>
          <a:endParaRPr lang="en-US"/>
        </a:p>
      </dgm:t>
    </dgm:pt>
    <dgm:pt modelId="{91A195BD-31D7-488D-91E8-09CA19012814}" type="sibTrans" cxnId="{891049F1-0070-4719-A0DE-3770A1C5F880}">
      <dgm:prSet/>
      <dgm:spPr/>
      <dgm:t>
        <a:bodyPr/>
        <a:lstStyle/>
        <a:p>
          <a:endParaRPr lang="en-US"/>
        </a:p>
      </dgm:t>
    </dgm:pt>
    <dgm:pt modelId="{C9E1CE62-AEC0-4371-8E67-F78DF146D675}">
      <dgm:prSet phldrT="[Text]" phldr="0"/>
      <dgm:spPr/>
      <dgm:t>
        <a:bodyPr/>
        <a:lstStyle/>
        <a:p>
          <a:pPr rtl="0"/>
          <a:r>
            <a:rPr lang="en-US" dirty="0">
              <a:latin typeface="Arial"/>
            </a:rPr>
            <a:t>Laravel (Popular PHP Framework, Seemless integrations, Easy Testing) </a:t>
          </a:r>
          <a:endParaRPr lang="en-US" dirty="0"/>
        </a:p>
      </dgm:t>
    </dgm:pt>
    <dgm:pt modelId="{30399EA0-B543-4333-8FD1-90F846DA250C}" type="parTrans" cxnId="{F29F8AE5-C1A1-479A-8F70-107E554193C1}">
      <dgm:prSet/>
      <dgm:spPr/>
      <dgm:t>
        <a:bodyPr/>
        <a:lstStyle/>
        <a:p>
          <a:endParaRPr lang="en-US"/>
        </a:p>
      </dgm:t>
    </dgm:pt>
    <dgm:pt modelId="{A24614D0-A67A-40AF-8DE6-A46B4CECD767}" type="sibTrans" cxnId="{F29F8AE5-C1A1-479A-8F70-107E554193C1}">
      <dgm:prSet/>
      <dgm:spPr/>
      <dgm:t>
        <a:bodyPr/>
        <a:lstStyle/>
        <a:p>
          <a:endParaRPr lang="en-US"/>
        </a:p>
      </dgm:t>
    </dgm:pt>
    <dgm:pt modelId="{9D6B6BB5-CB2A-42F0-9532-4E03BFB23B85}">
      <dgm:prSet phldr="0"/>
      <dgm:spPr/>
      <dgm:t>
        <a:bodyPr/>
        <a:lstStyle/>
        <a:p>
          <a:endParaRPr lang="en-US" dirty="0">
            <a:latin typeface="Arial"/>
          </a:endParaRPr>
        </a:p>
      </dgm:t>
    </dgm:pt>
    <dgm:pt modelId="{3F3A51B3-59EE-4F0C-8646-57EA55CDD0E1}" type="parTrans" cxnId="{C7095B12-569D-4D62-AA68-C6BFB6B003D1}">
      <dgm:prSet/>
      <dgm:spPr/>
    </dgm:pt>
    <dgm:pt modelId="{EBC6B19E-5835-4F9E-A394-06EB12A1597F}" type="sibTrans" cxnId="{C7095B12-569D-4D62-AA68-C6BFB6B003D1}">
      <dgm:prSet/>
      <dgm:spPr/>
    </dgm:pt>
    <dgm:pt modelId="{E2DE0A3E-E45C-4157-8EEE-3FEBF76825E0}">
      <dgm:prSet phldr="0"/>
      <dgm:spPr/>
      <dgm:t>
        <a:bodyPr/>
        <a:lstStyle/>
        <a:p>
          <a:endParaRPr lang="en-US" dirty="0">
            <a:latin typeface="Arial"/>
          </a:endParaRPr>
        </a:p>
      </dgm:t>
    </dgm:pt>
    <dgm:pt modelId="{F12B2F7C-A627-4C20-ADA1-66261A997DF4}" type="parTrans" cxnId="{F5D10462-1CB3-4A11-B4C2-9935DC24E21E}">
      <dgm:prSet/>
      <dgm:spPr/>
    </dgm:pt>
    <dgm:pt modelId="{B6730AD6-2F45-40E1-BF26-4DC77522175F}" type="sibTrans" cxnId="{F5D10462-1CB3-4A11-B4C2-9935DC24E21E}">
      <dgm:prSet/>
      <dgm:spPr/>
    </dgm:pt>
    <dgm:pt modelId="{7D109F0C-9285-410E-9773-2FB39E1771C3}">
      <dgm:prSet phldr="0"/>
      <dgm:spPr/>
      <dgm:t>
        <a:bodyPr/>
        <a:lstStyle/>
        <a:p>
          <a:endParaRPr lang="en-US" dirty="0">
            <a:latin typeface="Arial"/>
          </a:endParaRPr>
        </a:p>
      </dgm:t>
    </dgm:pt>
    <dgm:pt modelId="{0F661B8F-95D6-4C94-A8AD-1F419D5230B6}" type="parTrans" cxnId="{577EC0F9-E049-4557-A2FC-B2E654DFD70A}">
      <dgm:prSet/>
      <dgm:spPr/>
    </dgm:pt>
    <dgm:pt modelId="{2657CEAF-79C6-45FD-B29E-5BC94F020045}" type="sibTrans" cxnId="{577EC0F9-E049-4557-A2FC-B2E654DFD70A}">
      <dgm:prSet/>
      <dgm:spPr/>
    </dgm:pt>
    <dgm:pt modelId="{A3345929-5A6C-48D6-94CB-5C5940340479}">
      <dgm:prSet phldr="0"/>
      <dgm:spPr/>
      <dgm:t>
        <a:bodyPr/>
        <a:lstStyle/>
        <a:p>
          <a:endParaRPr lang="en-US" dirty="0">
            <a:latin typeface="Arial"/>
          </a:endParaRPr>
        </a:p>
      </dgm:t>
    </dgm:pt>
    <dgm:pt modelId="{2009C846-03A1-49EC-87DA-9D7385717052}" type="parTrans" cxnId="{8B39F637-41CD-40CF-8F35-3C1EF10FDF00}">
      <dgm:prSet/>
      <dgm:spPr/>
    </dgm:pt>
    <dgm:pt modelId="{B447BA67-F3A0-4B89-AD3D-6C42BBEC6257}" type="sibTrans" cxnId="{8B39F637-41CD-40CF-8F35-3C1EF10FDF00}">
      <dgm:prSet/>
      <dgm:spPr/>
    </dgm:pt>
    <dgm:pt modelId="{BC18F3B7-79E8-461C-B050-ABB4158CF98B}">
      <dgm:prSet phldr="0"/>
      <dgm:spPr/>
      <dgm:t>
        <a:bodyPr/>
        <a:lstStyle/>
        <a:p>
          <a:pPr rtl="0"/>
          <a:r>
            <a:rPr lang="en-US" dirty="0">
              <a:latin typeface="Arial"/>
            </a:rPr>
            <a:t>Knowlwdge Base Integration</a:t>
          </a:r>
        </a:p>
      </dgm:t>
    </dgm:pt>
    <dgm:pt modelId="{14AC32F7-AD46-4C86-8E77-C776799F3FF8}" type="parTrans" cxnId="{BA482A62-DAB5-4158-8055-A3D50C5777BA}">
      <dgm:prSet/>
      <dgm:spPr/>
    </dgm:pt>
    <dgm:pt modelId="{106816CC-F3E2-400E-8D50-10A712EEC304}" type="sibTrans" cxnId="{BA482A62-DAB5-4158-8055-A3D50C5777BA}">
      <dgm:prSet/>
      <dgm:spPr/>
    </dgm:pt>
    <dgm:pt modelId="{853CD672-F23E-4F7F-AD46-A06CAE91AF5B}">
      <dgm:prSet phldr="0"/>
      <dgm:spPr/>
      <dgm:t>
        <a:bodyPr/>
        <a:lstStyle/>
        <a:p>
          <a:pPr rtl="0"/>
          <a:r>
            <a:rPr lang="en-US" dirty="0">
              <a:latin typeface="Arial"/>
            </a:rPr>
            <a:t>CVE (industry standard) and other sources of security knowledge</a:t>
          </a:r>
        </a:p>
      </dgm:t>
    </dgm:pt>
    <dgm:pt modelId="{1E6DE7C2-0B9C-4F63-8EE7-E8076EAE70FD}" type="parTrans" cxnId="{8784DBC2-52F5-4217-933C-55802AF39B8B}">
      <dgm:prSet/>
      <dgm:spPr/>
    </dgm:pt>
    <dgm:pt modelId="{1C84A28C-E65F-45C0-A6C1-BEC4BF043C74}" type="sibTrans" cxnId="{8784DBC2-52F5-4217-933C-55802AF39B8B}">
      <dgm:prSet/>
      <dgm:spPr/>
    </dgm:pt>
    <dgm:pt modelId="{7AE114C3-8D72-464C-8216-9F8AA6FD0252}">
      <dgm:prSet phldr="0"/>
      <dgm:spPr/>
      <dgm:t>
        <a:bodyPr/>
        <a:lstStyle/>
        <a:p>
          <a:endParaRPr lang="en-US" dirty="0">
            <a:latin typeface="Arial"/>
          </a:endParaRPr>
        </a:p>
      </dgm:t>
    </dgm:pt>
    <dgm:pt modelId="{EBBA4D81-114D-43ED-B5A9-1B8655DD8FCB}" type="parTrans" cxnId="{FC1C04B0-52FA-4566-B7EB-DD1D0A2EE0EE}">
      <dgm:prSet/>
      <dgm:spPr/>
    </dgm:pt>
    <dgm:pt modelId="{86B67460-CA1E-4203-A2E6-BA866688EE7A}" type="sibTrans" cxnId="{FC1C04B0-52FA-4566-B7EB-DD1D0A2EE0EE}">
      <dgm:prSet/>
      <dgm:spPr/>
    </dgm:pt>
    <dgm:pt modelId="{AFFE64CE-FDD3-49A3-AEB2-B8CC2D7A8EA1}">
      <dgm:prSet phldr="0"/>
      <dgm:spPr/>
      <dgm:t>
        <a:bodyPr/>
        <a:lstStyle/>
        <a:p>
          <a:pPr rtl="0"/>
          <a:r>
            <a:rPr lang="en-US" dirty="0">
              <a:latin typeface="Arial"/>
            </a:rPr>
            <a:t>MITIGATE becomes lighter and service oriented</a:t>
          </a:r>
        </a:p>
      </dgm:t>
    </dgm:pt>
    <dgm:pt modelId="{E1D31B07-E9B7-42CF-84D8-51FE57D4F5B9}" type="parTrans" cxnId="{6FF2D71F-9CBA-4637-820B-4746CE6E2468}">
      <dgm:prSet/>
      <dgm:spPr/>
    </dgm:pt>
    <dgm:pt modelId="{C503EC3A-3482-4560-82AF-83242EE64BFD}" type="sibTrans" cxnId="{6FF2D71F-9CBA-4637-820B-4746CE6E2468}">
      <dgm:prSet/>
      <dgm:spPr/>
    </dgm:pt>
    <dgm:pt modelId="{A6C1E4F3-F172-4A0F-8556-5ADEC38DEA5A}">
      <dgm:prSet phldr="0"/>
      <dgm:spPr/>
      <dgm:t>
        <a:bodyPr/>
        <a:lstStyle/>
        <a:p>
          <a:endParaRPr lang="en-US" dirty="0">
            <a:latin typeface="Arial"/>
          </a:endParaRPr>
        </a:p>
      </dgm:t>
    </dgm:pt>
    <dgm:pt modelId="{FA067F8F-95AF-4471-8CEC-11255D361D6B}" type="parTrans" cxnId="{8DA5884A-B7AE-4163-BC10-1BCE02395724}">
      <dgm:prSet/>
      <dgm:spPr/>
    </dgm:pt>
    <dgm:pt modelId="{11A604C5-EA44-4704-AADD-8E181A75293E}" type="sibTrans" cxnId="{8DA5884A-B7AE-4163-BC10-1BCE02395724}">
      <dgm:prSet/>
      <dgm:spPr/>
    </dgm:pt>
    <dgm:pt modelId="{3856B856-C76B-44F0-8697-FADA78893661}">
      <dgm:prSet phldr="0"/>
      <dgm:spPr/>
      <dgm:t>
        <a:bodyPr/>
        <a:lstStyle/>
        <a:p>
          <a:endParaRPr lang="en-US" dirty="0">
            <a:latin typeface="Arial"/>
          </a:endParaRPr>
        </a:p>
      </dgm:t>
    </dgm:pt>
    <dgm:pt modelId="{073A2C4A-7FF4-41BC-8763-62C31723D241}" type="parTrans" cxnId="{2742C4FD-70DE-4EEE-A975-69EF49D34D7A}">
      <dgm:prSet/>
      <dgm:spPr/>
    </dgm:pt>
    <dgm:pt modelId="{310742DA-9CE8-4CE0-8FC0-7C1590CD02AC}" type="sibTrans" cxnId="{2742C4FD-70DE-4EEE-A975-69EF49D34D7A}">
      <dgm:prSet/>
      <dgm:spPr/>
    </dgm:pt>
    <dgm:pt modelId="{E54ABD83-F6DF-4CB8-BD82-A15BAE921983}">
      <dgm:prSet phldr="0"/>
      <dgm:spPr/>
      <dgm:t>
        <a:bodyPr/>
        <a:lstStyle/>
        <a:p>
          <a:endParaRPr lang="en-US" dirty="0">
            <a:latin typeface="Arial"/>
          </a:endParaRPr>
        </a:p>
      </dgm:t>
    </dgm:pt>
    <dgm:pt modelId="{07217592-F383-405E-924F-0781485D73A3}" type="parTrans" cxnId="{E5E0A3F9-F908-4A75-A380-9128EEC1B37E}">
      <dgm:prSet/>
      <dgm:spPr/>
    </dgm:pt>
    <dgm:pt modelId="{A5D95EBE-C2CA-45FE-9E08-0D6C781AD044}" type="sibTrans" cxnId="{E5E0A3F9-F908-4A75-A380-9128EEC1B37E}">
      <dgm:prSet/>
      <dgm:spPr/>
    </dgm:pt>
    <dgm:pt modelId="{53312D9E-BC60-4737-B1FB-EBDDD5717C28}">
      <dgm:prSet phldr="0"/>
      <dgm:spPr/>
      <dgm:t>
        <a:bodyPr/>
        <a:lstStyle/>
        <a:p>
          <a:pPr rtl="0"/>
          <a:r>
            <a:rPr lang="en-US" dirty="0">
              <a:latin typeface="Arial"/>
            </a:rPr>
            <a:t>Ability to provide custom Physical  vulnerabilities </a:t>
          </a:r>
        </a:p>
      </dgm:t>
    </dgm:pt>
    <dgm:pt modelId="{5DB46716-972D-4ACD-802E-E1DB35DC5B50}" type="parTrans" cxnId="{E47D87DD-2609-4D21-AFA9-F57C7595C7AC}">
      <dgm:prSet/>
      <dgm:spPr/>
    </dgm:pt>
    <dgm:pt modelId="{D51E9D06-31A8-4F5C-BEE8-4852CA878E6F}" type="sibTrans" cxnId="{E47D87DD-2609-4D21-AFA9-F57C7595C7AC}">
      <dgm:prSet/>
      <dgm:spPr/>
    </dgm:pt>
    <dgm:pt modelId="{7AD5167E-35FA-46D1-9A1B-392F247DFF0E}">
      <dgm:prSet phldr="0"/>
      <dgm:spPr/>
      <dgm:t>
        <a:bodyPr/>
        <a:lstStyle/>
        <a:p>
          <a:endParaRPr lang="en-US" dirty="0">
            <a:latin typeface="Arial"/>
          </a:endParaRPr>
        </a:p>
      </dgm:t>
    </dgm:pt>
    <dgm:pt modelId="{F742DE8F-A166-4C73-9484-0354D97C3E39}" type="parTrans" cxnId="{A119904D-DC85-403F-88D1-9291AAD27212}">
      <dgm:prSet/>
      <dgm:spPr/>
    </dgm:pt>
    <dgm:pt modelId="{C7F0B523-8DEA-413C-9C92-81C071C7AE4F}" type="sibTrans" cxnId="{A119904D-DC85-403F-88D1-9291AAD27212}">
      <dgm:prSet/>
      <dgm:spPr/>
    </dgm:pt>
    <dgm:pt modelId="{216248D3-B07F-468D-B222-AB5A3666E313}" type="pres">
      <dgm:prSet presAssocID="{FB833CBB-EE48-4748-A921-174CCD6BD379}" presName="Name0" presStyleCnt="0">
        <dgm:presLayoutVars>
          <dgm:dir/>
          <dgm:resizeHandles val="exact"/>
        </dgm:presLayoutVars>
      </dgm:prSet>
      <dgm:spPr/>
    </dgm:pt>
    <dgm:pt modelId="{EDF6C712-36EC-47D9-AB52-FC247895F0F4}" type="pres">
      <dgm:prSet presAssocID="{97172F3E-01B4-46C3-80AB-CF4D441F2C66}" presName="node" presStyleLbl="node1" presStyleIdx="0" presStyleCnt="3">
        <dgm:presLayoutVars>
          <dgm:bulletEnabled val="1"/>
        </dgm:presLayoutVars>
      </dgm:prSet>
      <dgm:spPr/>
    </dgm:pt>
    <dgm:pt modelId="{6D2E1D4F-7255-4881-A0B8-05660727438E}" type="pres">
      <dgm:prSet presAssocID="{6EBA3055-3BA5-41A9-80EC-7C60A2B7AB92}" presName="sibTrans" presStyleCnt="0"/>
      <dgm:spPr/>
    </dgm:pt>
    <dgm:pt modelId="{84F4BA1C-8A6D-447C-9B7F-0750A0E917D8}" type="pres">
      <dgm:prSet presAssocID="{3A516E09-CCA1-4AC5-B18A-793F3B3D3B07}" presName="node" presStyleLbl="node1" presStyleIdx="1" presStyleCnt="3">
        <dgm:presLayoutVars>
          <dgm:bulletEnabled val="1"/>
        </dgm:presLayoutVars>
      </dgm:prSet>
      <dgm:spPr/>
    </dgm:pt>
    <dgm:pt modelId="{045FFB1C-17C7-4EC0-91A2-DFCA71065F0E}" type="pres">
      <dgm:prSet presAssocID="{ABE3AA43-9BE8-4ADA-BF79-13B85445882E}" presName="sibTrans" presStyleCnt="0"/>
      <dgm:spPr/>
    </dgm:pt>
    <dgm:pt modelId="{E94F67AC-538D-4E79-9D85-A51DA2F85F69}" type="pres">
      <dgm:prSet presAssocID="{BC18F3B7-79E8-461C-B050-ABB4158CF98B}" presName="node" presStyleLbl="node1" presStyleIdx="2" presStyleCnt="3">
        <dgm:presLayoutVars>
          <dgm:bulletEnabled val="1"/>
        </dgm:presLayoutVars>
      </dgm:prSet>
      <dgm:spPr/>
    </dgm:pt>
  </dgm:ptLst>
  <dgm:cxnLst>
    <dgm:cxn modelId="{9635FE07-BB77-4F52-B2B2-8F1D9253B618}" type="presOf" srcId="{1515D15A-D437-4AF0-AADD-E0631B020C02}" destId="{EDF6C712-36EC-47D9-AB52-FC247895F0F4}" srcOrd="0" destOrd="6" presId="urn:microsoft.com/office/officeart/2005/8/layout/hList6"/>
    <dgm:cxn modelId="{569EFA0F-ED6D-437F-85AF-54E96347FC13}" type="presOf" srcId="{E2DE0A3E-E45C-4157-8EEE-3FEBF76825E0}" destId="{EDF6C712-36EC-47D9-AB52-FC247895F0F4}" srcOrd="0" destOrd="5" presId="urn:microsoft.com/office/officeart/2005/8/layout/hList6"/>
    <dgm:cxn modelId="{C7095B12-569D-4D62-AA68-C6BFB6B003D1}" srcId="{97172F3E-01B4-46C3-80AB-CF4D441F2C66}" destId="{9D6B6BB5-CB2A-42F0-9532-4E03BFB23B85}" srcOrd="2" destOrd="0" parTransId="{3F3A51B3-59EE-4F0C-8646-57EA55CDD0E1}" sibTransId="{EBC6B19E-5835-4F9E-A394-06EB12A1597F}"/>
    <dgm:cxn modelId="{40225215-6AF0-4D68-949B-95F0A3261F3A}" srcId="{97172F3E-01B4-46C3-80AB-CF4D441F2C66}" destId="{69A134FF-79C0-4CC3-B62D-1D57E3CF4EF2}" srcOrd="1" destOrd="0" parTransId="{796D59CD-FF4C-42F9-ADE7-2797D1757A9C}" sibTransId="{84C7A074-DE8D-49AA-B3F6-B4353BC20D01}"/>
    <dgm:cxn modelId="{6FF2D71F-9CBA-4637-820B-4746CE6E2468}" srcId="{BC18F3B7-79E8-461C-B050-ABB4158CF98B}" destId="{AFFE64CE-FDD3-49A3-AEB2-B8CC2D7A8EA1}" srcOrd="3" destOrd="0" parTransId="{E1D31B07-E9B7-42CF-84D8-51FE57D4F5B9}" sibTransId="{C503EC3A-3482-4560-82AF-83242EE64BFD}"/>
    <dgm:cxn modelId="{38D04720-39CB-4C1F-AA75-D16EBC746D31}" type="presOf" srcId="{3A516E09-CCA1-4AC5-B18A-793F3B3D3B07}" destId="{84F4BA1C-8A6D-447C-9B7F-0750A0E917D8}" srcOrd="0" destOrd="0" presId="urn:microsoft.com/office/officeart/2005/8/layout/hList6"/>
    <dgm:cxn modelId="{6F62FC21-9146-474A-AF5E-89EA3C5CC9D8}" type="presOf" srcId="{A6C1E4F3-F172-4A0F-8556-5ADEC38DEA5A}" destId="{EDF6C712-36EC-47D9-AB52-FC247895F0F4}" srcOrd="0" destOrd="1" presId="urn:microsoft.com/office/officeart/2005/8/layout/hList6"/>
    <dgm:cxn modelId="{31A20522-B812-42A2-B18B-6E2DFD712CC8}" type="presOf" srcId="{AD0E1A4E-09E5-4774-A468-72030A907F2C}" destId="{84F4BA1C-8A6D-447C-9B7F-0750A0E917D8}" srcOrd="0" destOrd="2" presId="urn:microsoft.com/office/officeart/2005/8/layout/hList6"/>
    <dgm:cxn modelId="{64516B2E-98BA-4CF7-8D14-C58030CD35F9}" type="presOf" srcId="{9D6B6BB5-CB2A-42F0-9532-4E03BFB23B85}" destId="{EDF6C712-36EC-47D9-AB52-FC247895F0F4}" srcOrd="0" destOrd="3" presId="urn:microsoft.com/office/officeart/2005/8/layout/hList6"/>
    <dgm:cxn modelId="{8B39F637-41CD-40CF-8F35-3C1EF10FDF00}" srcId="{3A516E09-CCA1-4AC5-B18A-793F3B3D3B07}" destId="{A3345929-5A6C-48D6-94CB-5C5940340479}" srcOrd="4" destOrd="0" parTransId="{2009C846-03A1-49EC-87DA-9D7385717052}" sibTransId="{B447BA67-F3A0-4B89-AD3D-6C42BBEC6257}"/>
    <dgm:cxn modelId="{CCA3BD38-3D39-46A9-80E9-5059A1E8510F}" type="presOf" srcId="{BC18F3B7-79E8-461C-B050-ABB4158CF98B}" destId="{E94F67AC-538D-4E79-9D85-A51DA2F85F69}" srcOrd="0" destOrd="0" presId="urn:microsoft.com/office/officeart/2005/8/layout/hList6"/>
    <dgm:cxn modelId="{752D893F-D19D-4C0E-8496-26F64EB79A27}" srcId="{97172F3E-01B4-46C3-80AB-CF4D441F2C66}" destId="{1515D15A-D437-4AF0-AADD-E0631B020C02}" srcOrd="5" destOrd="0" parTransId="{C2BB6857-6325-4485-8269-9A8E94B69022}" sibTransId="{E4B375CA-22F5-4A84-A4E8-14F387B18F25}"/>
    <dgm:cxn modelId="{C741745D-EE70-4E4C-A201-66E8D76E2A2C}" type="presOf" srcId="{97172F3E-01B4-46C3-80AB-CF4D441F2C66}" destId="{EDF6C712-36EC-47D9-AB52-FC247895F0F4}" srcOrd="0" destOrd="0" presId="urn:microsoft.com/office/officeart/2005/8/layout/hList6"/>
    <dgm:cxn modelId="{F5D10462-1CB3-4A11-B4C2-9935DC24E21E}" srcId="{97172F3E-01B4-46C3-80AB-CF4D441F2C66}" destId="{E2DE0A3E-E45C-4157-8EEE-3FEBF76825E0}" srcOrd="4" destOrd="0" parTransId="{F12B2F7C-A627-4C20-ADA1-66261A997DF4}" sibTransId="{B6730AD6-2F45-40E1-BF26-4DC77522175F}"/>
    <dgm:cxn modelId="{BA482A62-DAB5-4158-8055-A3D50C5777BA}" srcId="{FB833CBB-EE48-4748-A921-174CCD6BD379}" destId="{BC18F3B7-79E8-461C-B050-ABB4158CF98B}" srcOrd="2" destOrd="0" parTransId="{14AC32F7-AD46-4C86-8E77-C776799F3FF8}" sibTransId="{106816CC-F3E2-400E-8D50-10A712EEC304}"/>
    <dgm:cxn modelId="{8DA5884A-B7AE-4163-BC10-1BCE02395724}" srcId="{97172F3E-01B4-46C3-80AB-CF4D441F2C66}" destId="{A6C1E4F3-F172-4A0F-8556-5ADEC38DEA5A}" srcOrd="0" destOrd="0" parTransId="{FA067F8F-95AF-4471-8CEC-11255D361D6B}" sibTransId="{11A604C5-EA44-4704-AADD-8E181A75293E}"/>
    <dgm:cxn modelId="{A119904D-DC85-403F-88D1-9291AAD27212}" srcId="{BC18F3B7-79E8-461C-B050-ABB4158CF98B}" destId="{7AD5167E-35FA-46D1-9A1B-392F247DFF0E}" srcOrd="4" destOrd="0" parTransId="{F742DE8F-A166-4C73-9484-0354D97C3E39}" sibTransId="{C7F0B523-8DEA-413C-9C92-81C071C7AE4F}"/>
    <dgm:cxn modelId="{6CE50A57-EA90-4B70-84FB-5B00FE6CFA0C}" type="presOf" srcId="{7AE114C3-8D72-464C-8216-9F8AA6FD0252}" destId="{E94F67AC-538D-4E79-9D85-A51DA2F85F69}" srcOrd="0" destOrd="3" presId="urn:microsoft.com/office/officeart/2005/8/layout/hList6"/>
    <dgm:cxn modelId="{A8E7DD78-31D6-4B56-95E5-11E0C02ABB3A}" type="presOf" srcId="{3856B856-C76B-44F0-8697-FADA78893661}" destId="{84F4BA1C-8A6D-447C-9B7F-0750A0E917D8}" srcOrd="0" destOrd="1" presId="urn:microsoft.com/office/officeart/2005/8/layout/hList6"/>
    <dgm:cxn modelId="{BE6BF759-BA0B-4887-929E-789343046FE3}" type="presOf" srcId="{E54ABD83-F6DF-4CB8-BD82-A15BAE921983}" destId="{E94F67AC-538D-4E79-9D85-A51DA2F85F69}" srcOrd="0" destOrd="1" presId="urn:microsoft.com/office/officeart/2005/8/layout/hList6"/>
    <dgm:cxn modelId="{D3245196-DE34-40A0-B8C7-2A4F34CAFA60}" type="presOf" srcId="{69A134FF-79C0-4CC3-B62D-1D57E3CF4EF2}" destId="{EDF6C712-36EC-47D9-AB52-FC247895F0F4}" srcOrd="0" destOrd="2" presId="urn:microsoft.com/office/officeart/2005/8/layout/hList6"/>
    <dgm:cxn modelId="{427B8FA9-8506-4C55-840D-9E4C6F73D650}" type="presOf" srcId="{7D109F0C-9285-410E-9773-2FB39E1771C3}" destId="{84F4BA1C-8A6D-447C-9B7F-0750A0E917D8}" srcOrd="0" destOrd="3" presId="urn:microsoft.com/office/officeart/2005/8/layout/hList6"/>
    <dgm:cxn modelId="{C63BCCAF-9E88-4EFB-AD8E-86650997CB3B}" type="presOf" srcId="{53312D9E-BC60-4737-B1FB-EBDDD5717C28}" destId="{E94F67AC-538D-4E79-9D85-A51DA2F85F69}" srcOrd="0" destOrd="6" presId="urn:microsoft.com/office/officeart/2005/8/layout/hList6"/>
    <dgm:cxn modelId="{FC1C04B0-52FA-4566-B7EB-DD1D0A2EE0EE}" srcId="{BC18F3B7-79E8-461C-B050-ABB4158CF98B}" destId="{7AE114C3-8D72-464C-8216-9F8AA6FD0252}" srcOrd="2" destOrd="0" parTransId="{EBBA4D81-114D-43ED-B5A9-1B8655DD8FCB}" sibTransId="{86B67460-CA1E-4203-A2E6-BA866688EE7A}"/>
    <dgm:cxn modelId="{B24E9FB5-59E6-461C-91D4-1D3198AFB949}" type="presOf" srcId="{AFFE64CE-FDD3-49A3-AEB2-B8CC2D7A8EA1}" destId="{E94F67AC-538D-4E79-9D85-A51DA2F85F69}" srcOrd="0" destOrd="4" presId="urn:microsoft.com/office/officeart/2005/8/layout/hList6"/>
    <dgm:cxn modelId="{8784DBC2-52F5-4217-933C-55802AF39B8B}" srcId="{BC18F3B7-79E8-461C-B050-ABB4158CF98B}" destId="{853CD672-F23E-4F7F-AD46-A06CAE91AF5B}" srcOrd="1" destOrd="0" parTransId="{1E6DE7C2-0B9C-4F63-8EE7-E8076EAE70FD}" sibTransId="{1C84A28C-E65F-45C0-A6C1-BEC4BF043C74}"/>
    <dgm:cxn modelId="{E91BDED0-13B8-46CC-8F65-05D1519629ED}" type="presOf" srcId="{853CD672-F23E-4F7F-AD46-A06CAE91AF5B}" destId="{E94F67AC-538D-4E79-9D85-A51DA2F85F69}" srcOrd="0" destOrd="2" presId="urn:microsoft.com/office/officeart/2005/8/layout/hList6"/>
    <dgm:cxn modelId="{7AF77ED5-FD87-4DCF-896F-7E58A3F9FB3C}" srcId="{97172F3E-01B4-46C3-80AB-CF4D441F2C66}" destId="{5945CF5A-7AB2-45B0-925C-0F171BD9DF73}" srcOrd="3" destOrd="0" parTransId="{9E28822F-F958-4B50-A0DC-252D824A9AAA}" sibTransId="{B78A4157-1482-4F9F-9C2F-9D308B61DC87}"/>
    <dgm:cxn modelId="{158D5ED8-57B5-4CFE-BD13-C1126961E411}" type="presOf" srcId="{C9E1CE62-AEC0-4371-8E67-F78DF146D675}" destId="{84F4BA1C-8A6D-447C-9B7F-0750A0E917D8}" srcOrd="0" destOrd="6" presId="urn:microsoft.com/office/officeart/2005/8/layout/hList6"/>
    <dgm:cxn modelId="{0ACD75D8-B309-4A8E-BFFF-7988615DC885}" type="presOf" srcId="{FB833CBB-EE48-4748-A921-174CCD6BD379}" destId="{216248D3-B07F-468D-B222-AB5A3666E313}" srcOrd="0" destOrd="0" presId="urn:microsoft.com/office/officeart/2005/8/layout/hList6"/>
    <dgm:cxn modelId="{AC30CDD9-CB91-4698-A92C-277F2BEC8700}" srcId="{FB833CBB-EE48-4748-A921-174CCD6BD379}" destId="{97172F3E-01B4-46C3-80AB-CF4D441F2C66}" srcOrd="0" destOrd="0" parTransId="{674EA047-2384-4A40-9C3A-135040818990}" sibTransId="{6EBA3055-3BA5-41A9-80EC-7C60A2B7AB92}"/>
    <dgm:cxn modelId="{E47D87DD-2609-4D21-AFA9-F57C7595C7AC}" srcId="{BC18F3B7-79E8-461C-B050-ABB4158CF98B}" destId="{53312D9E-BC60-4737-B1FB-EBDDD5717C28}" srcOrd="5" destOrd="0" parTransId="{5DB46716-972D-4ACD-802E-E1DB35DC5B50}" sibTransId="{D51E9D06-31A8-4F5C-BEE8-4852CA878E6F}"/>
    <dgm:cxn modelId="{B19632DE-D2D8-4095-A1BE-AC076134D6C3}" type="presOf" srcId="{7AD5167E-35FA-46D1-9A1B-392F247DFF0E}" destId="{E94F67AC-538D-4E79-9D85-A51DA2F85F69}" srcOrd="0" destOrd="5" presId="urn:microsoft.com/office/officeart/2005/8/layout/hList6"/>
    <dgm:cxn modelId="{F29F8AE5-C1A1-479A-8F70-107E554193C1}" srcId="{3A516E09-CCA1-4AC5-B18A-793F3B3D3B07}" destId="{C9E1CE62-AEC0-4371-8E67-F78DF146D675}" srcOrd="5" destOrd="0" parTransId="{30399EA0-B543-4333-8FD1-90F846DA250C}" sibTransId="{A24614D0-A67A-40AF-8DE6-A46B4CECD767}"/>
    <dgm:cxn modelId="{BEE8F4EE-5C3D-4EC2-8AC0-72EEC0EEBE83}" srcId="{3A516E09-CCA1-4AC5-B18A-793F3B3D3B07}" destId="{AD0E1A4E-09E5-4774-A468-72030A907F2C}" srcOrd="1" destOrd="0" parTransId="{7EB97CA5-BDBD-4689-B592-61DA83257112}" sibTransId="{8AD7B381-3A05-4FDF-B0B5-572FD61189E3}"/>
    <dgm:cxn modelId="{C1780DEF-DA63-4845-98D5-D722338166F2}" type="presOf" srcId="{421AD3FD-EF47-4712-B9E2-BF9989F1B1C4}" destId="{84F4BA1C-8A6D-447C-9B7F-0750A0E917D8}" srcOrd="0" destOrd="4" presId="urn:microsoft.com/office/officeart/2005/8/layout/hList6"/>
    <dgm:cxn modelId="{891049F1-0070-4719-A0DE-3770A1C5F880}" srcId="{3A516E09-CCA1-4AC5-B18A-793F3B3D3B07}" destId="{421AD3FD-EF47-4712-B9E2-BF9989F1B1C4}" srcOrd="3" destOrd="0" parTransId="{4296EB0F-4D09-4170-A375-B583111C9F77}" sibTransId="{91A195BD-31D7-488D-91E8-09CA19012814}"/>
    <dgm:cxn modelId="{8C0994F1-5809-4731-96A0-9A11BB72A778}" type="presOf" srcId="{5945CF5A-7AB2-45B0-925C-0F171BD9DF73}" destId="{EDF6C712-36EC-47D9-AB52-FC247895F0F4}" srcOrd="0" destOrd="4" presId="urn:microsoft.com/office/officeart/2005/8/layout/hList6"/>
    <dgm:cxn modelId="{457200F2-B81E-49E5-B71D-4A33CC2A8F80}" srcId="{FB833CBB-EE48-4748-A921-174CCD6BD379}" destId="{3A516E09-CCA1-4AC5-B18A-793F3B3D3B07}" srcOrd="1" destOrd="0" parTransId="{488D9A52-84AA-4433-94CE-7BBF056CFE83}" sibTransId="{ABE3AA43-9BE8-4ADA-BF79-13B85445882E}"/>
    <dgm:cxn modelId="{250189F6-1E7D-45EC-9A01-61998D482DCF}" type="presOf" srcId="{A3345929-5A6C-48D6-94CB-5C5940340479}" destId="{84F4BA1C-8A6D-447C-9B7F-0750A0E917D8}" srcOrd="0" destOrd="5" presId="urn:microsoft.com/office/officeart/2005/8/layout/hList6"/>
    <dgm:cxn modelId="{E5E0A3F9-F908-4A75-A380-9128EEC1B37E}" srcId="{BC18F3B7-79E8-461C-B050-ABB4158CF98B}" destId="{E54ABD83-F6DF-4CB8-BD82-A15BAE921983}" srcOrd="0" destOrd="0" parTransId="{07217592-F383-405E-924F-0781485D73A3}" sibTransId="{A5D95EBE-C2CA-45FE-9E08-0D6C781AD044}"/>
    <dgm:cxn modelId="{577EC0F9-E049-4557-A2FC-B2E654DFD70A}" srcId="{3A516E09-CCA1-4AC5-B18A-793F3B3D3B07}" destId="{7D109F0C-9285-410E-9773-2FB39E1771C3}" srcOrd="2" destOrd="0" parTransId="{0F661B8F-95D6-4C94-A8AD-1F419D5230B6}" sibTransId="{2657CEAF-79C6-45FD-B29E-5BC94F020045}"/>
    <dgm:cxn modelId="{2742C4FD-70DE-4EEE-A975-69EF49D34D7A}" srcId="{3A516E09-CCA1-4AC5-B18A-793F3B3D3B07}" destId="{3856B856-C76B-44F0-8697-FADA78893661}" srcOrd="0" destOrd="0" parTransId="{073A2C4A-7FF4-41BC-8763-62C31723D241}" sibTransId="{310742DA-9CE8-4CE0-8FC0-7C1590CD02AC}"/>
    <dgm:cxn modelId="{A375CBD5-34C1-419F-83F7-0993BEF9AA35}" type="presParOf" srcId="{216248D3-B07F-468D-B222-AB5A3666E313}" destId="{EDF6C712-36EC-47D9-AB52-FC247895F0F4}" srcOrd="0" destOrd="0" presId="urn:microsoft.com/office/officeart/2005/8/layout/hList6"/>
    <dgm:cxn modelId="{9B8AB8B6-AA3C-4439-BC2C-3F7F57B471EB}" type="presParOf" srcId="{216248D3-B07F-468D-B222-AB5A3666E313}" destId="{6D2E1D4F-7255-4881-A0B8-05660727438E}" srcOrd="1" destOrd="0" presId="urn:microsoft.com/office/officeart/2005/8/layout/hList6"/>
    <dgm:cxn modelId="{88280F3F-BBAF-4BC7-915E-560D0E94F05E}" type="presParOf" srcId="{216248D3-B07F-468D-B222-AB5A3666E313}" destId="{84F4BA1C-8A6D-447C-9B7F-0750A0E917D8}" srcOrd="2" destOrd="0" presId="urn:microsoft.com/office/officeart/2005/8/layout/hList6"/>
    <dgm:cxn modelId="{0230ECA0-FF52-4E02-8ECB-DAC4347E2EEE}" type="presParOf" srcId="{216248D3-B07F-468D-B222-AB5A3666E313}" destId="{045FFB1C-17C7-4EC0-91A2-DFCA71065F0E}" srcOrd="3" destOrd="0" presId="urn:microsoft.com/office/officeart/2005/8/layout/hList6"/>
    <dgm:cxn modelId="{FBF27EE1-EC59-43E8-B8FE-ACA53389DE01}" type="presParOf" srcId="{216248D3-B07F-468D-B222-AB5A3666E313}" destId="{E94F67AC-538D-4E79-9D85-A51DA2F85F6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803A9-02E0-42BF-A52C-39D0F8072F2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7BC96A3-D702-43E1-8CA8-EE84097046B8}">
      <dgm:prSet phldrT="[Text]" phldr="0" custT="1"/>
      <dgm:spPr/>
      <dgm:t>
        <a:bodyPr/>
        <a:lstStyle/>
        <a:p>
          <a:pPr rtl="0"/>
          <a:r>
            <a:rPr lang="en-US" sz="1400" b="0" dirty="0"/>
            <a:t>Unify Risk Assessment processes for both cyber and physical domain</a:t>
          </a:r>
          <a:endParaRPr lang="en-US" sz="1400" b="0" i="0" u="none" strike="noStrike" cap="none" baseline="0" noProof="0" dirty="0">
            <a:latin typeface="Arial"/>
            <a:cs typeface="Arial"/>
          </a:endParaRPr>
        </a:p>
      </dgm:t>
    </dgm:pt>
    <dgm:pt modelId="{4EBF7E5F-176E-4D79-8BDA-16D2B2245A32}" type="parTrans" cxnId="{0D660810-EAD9-4764-9E66-858DD7CDCE1E}">
      <dgm:prSet/>
      <dgm:spPr/>
      <dgm:t>
        <a:bodyPr/>
        <a:lstStyle/>
        <a:p>
          <a:endParaRPr lang="en-US" sz="1400"/>
        </a:p>
      </dgm:t>
    </dgm:pt>
    <dgm:pt modelId="{8432E5F6-0FF5-4D2B-AAE8-AFFFD1735D5A}" type="sibTrans" cxnId="{0D660810-EAD9-4764-9E66-858DD7CDCE1E}">
      <dgm:prSet/>
      <dgm:spPr/>
      <dgm:t>
        <a:bodyPr/>
        <a:lstStyle/>
        <a:p>
          <a:endParaRPr lang="en-US" sz="1400"/>
        </a:p>
      </dgm:t>
    </dgm:pt>
    <dgm:pt modelId="{BF891503-FC2F-447F-8ED4-2766681C0DCF}">
      <dgm:prSet phldrT="[Text]" phldr="0" custT="1"/>
      <dgm:spPr/>
      <dgm:t>
        <a:bodyPr/>
        <a:lstStyle/>
        <a:p>
          <a:pPr rtl="0"/>
          <a:r>
            <a:rPr lang="en-GB" sz="1400" b="0" dirty="0"/>
            <a:t>Definition of hybrid services inside an organization (physical and cyber assets)</a:t>
          </a:r>
          <a:endParaRPr lang="en-US" sz="1400" b="0" dirty="0"/>
        </a:p>
      </dgm:t>
    </dgm:pt>
    <dgm:pt modelId="{CC4C40BF-0AC3-4E8E-B4C3-67BEA6A9D3D0}" type="parTrans" cxnId="{1893EB20-DF69-4E4E-90AD-6A0B955564E9}">
      <dgm:prSet/>
      <dgm:spPr/>
      <dgm:t>
        <a:bodyPr/>
        <a:lstStyle/>
        <a:p>
          <a:endParaRPr lang="en-US" sz="1400"/>
        </a:p>
      </dgm:t>
    </dgm:pt>
    <dgm:pt modelId="{0071A8ED-10BE-4752-BF68-F7DD1BF82667}" type="sibTrans" cxnId="{1893EB20-DF69-4E4E-90AD-6A0B955564E9}">
      <dgm:prSet/>
      <dgm:spPr/>
      <dgm:t>
        <a:bodyPr/>
        <a:lstStyle/>
        <a:p>
          <a:endParaRPr lang="en-US" sz="1400"/>
        </a:p>
      </dgm:t>
    </dgm:pt>
    <dgm:pt modelId="{30845F0F-DA4D-4394-94F2-34DF6D353937}">
      <dgm:prSet phldr="0" custT="1"/>
      <dgm:spPr/>
      <dgm:t>
        <a:bodyPr/>
        <a:lstStyle/>
        <a:p>
          <a:pPr rtl="0"/>
          <a:r>
            <a:rPr lang="en-GB" sz="1400" b="0" dirty="0">
              <a:latin typeface="Arial"/>
            </a:rPr>
            <a:t>Financial Service examination and definition</a:t>
          </a:r>
        </a:p>
      </dgm:t>
    </dgm:pt>
    <dgm:pt modelId="{24454A0E-0D1F-4E21-9C3A-CD9907796C60}" type="parTrans" cxnId="{2B5D6583-50AC-461A-968A-F6B649CD389A}">
      <dgm:prSet/>
      <dgm:spPr/>
      <dgm:t>
        <a:bodyPr/>
        <a:lstStyle/>
        <a:p>
          <a:endParaRPr lang="en-US" sz="1400"/>
        </a:p>
      </dgm:t>
    </dgm:pt>
    <dgm:pt modelId="{1FF1728B-EB5F-4516-BE3A-ACA24ACE9B83}" type="sibTrans" cxnId="{2B5D6583-50AC-461A-968A-F6B649CD389A}">
      <dgm:prSet/>
      <dgm:spPr/>
      <dgm:t>
        <a:bodyPr/>
        <a:lstStyle/>
        <a:p>
          <a:endParaRPr lang="en-US" sz="1400"/>
        </a:p>
      </dgm:t>
    </dgm:pt>
    <dgm:pt modelId="{8A84308F-94AA-47E9-98D5-A60D4628BAF2}">
      <dgm:prSet phldr="0" custT="1"/>
      <dgm:spPr/>
      <dgm:t>
        <a:bodyPr/>
        <a:lstStyle/>
        <a:p>
          <a:pPr rtl="0"/>
          <a:r>
            <a:rPr lang="en-US" sz="1400" b="0" dirty="0">
              <a:latin typeface="Arial"/>
            </a:rPr>
            <a:t>Instant</a:t>
          </a:r>
          <a:r>
            <a:rPr lang="en-US" sz="1400" b="0" dirty="0"/>
            <a:t> reports to regulation authorities to avoid penalties</a:t>
          </a:r>
          <a:endParaRPr lang="en-GB" sz="1400" b="0" dirty="0">
            <a:latin typeface="Arial"/>
          </a:endParaRPr>
        </a:p>
      </dgm:t>
    </dgm:pt>
    <dgm:pt modelId="{FFEEE8A9-09B8-4D1F-AF15-DB2E63C133FE}" type="parTrans" cxnId="{09CE8F19-D0F0-4475-8827-2E42CA2A203B}">
      <dgm:prSet/>
      <dgm:spPr/>
      <dgm:t>
        <a:bodyPr/>
        <a:lstStyle/>
        <a:p>
          <a:endParaRPr lang="en-US" sz="1400"/>
        </a:p>
      </dgm:t>
    </dgm:pt>
    <dgm:pt modelId="{7A6926B8-EC75-499F-B71E-561BC3859EA2}" type="sibTrans" cxnId="{09CE8F19-D0F0-4475-8827-2E42CA2A203B}">
      <dgm:prSet/>
      <dgm:spPr/>
      <dgm:t>
        <a:bodyPr/>
        <a:lstStyle/>
        <a:p>
          <a:endParaRPr lang="en-US" sz="1400"/>
        </a:p>
      </dgm:t>
    </dgm:pt>
    <dgm:pt modelId="{7BDBC0F2-BA97-47C9-BE11-26C598D5C0E0}">
      <dgm:prSet phldr="0" custT="1"/>
      <dgm:spPr/>
      <dgm:t>
        <a:bodyPr/>
        <a:lstStyle/>
        <a:p>
          <a:pPr rtl="0"/>
          <a:r>
            <a:rPr lang="en-GB" sz="1400" b="0" dirty="0"/>
            <a:t>Collaboration of institutions for a more complete risk evaluation</a:t>
          </a:r>
          <a:endParaRPr lang="en-US" sz="1400" b="0" dirty="0"/>
        </a:p>
      </dgm:t>
    </dgm:pt>
    <dgm:pt modelId="{B06F3A2F-2878-45E5-8C9C-56B0FD3D176D}" type="parTrans" cxnId="{CF52BB62-8D6C-494B-91F2-B201E03D93CF}">
      <dgm:prSet/>
      <dgm:spPr/>
      <dgm:t>
        <a:bodyPr/>
        <a:lstStyle/>
        <a:p>
          <a:endParaRPr lang="en-US" sz="1400"/>
        </a:p>
      </dgm:t>
    </dgm:pt>
    <dgm:pt modelId="{FB6CCBB0-F386-4EB2-BBBA-E5418042423F}" type="sibTrans" cxnId="{CF52BB62-8D6C-494B-91F2-B201E03D93CF}">
      <dgm:prSet/>
      <dgm:spPr/>
      <dgm:t>
        <a:bodyPr/>
        <a:lstStyle/>
        <a:p>
          <a:endParaRPr lang="en-US" sz="1400"/>
        </a:p>
      </dgm:t>
    </dgm:pt>
    <dgm:pt modelId="{737F98E1-16D4-4226-8477-3EB649E4BB18}">
      <dgm:prSet phldr="0" custT="1"/>
      <dgm:spPr/>
      <dgm:t>
        <a:bodyPr/>
        <a:lstStyle/>
        <a:p>
          <a:r>
            <a:rPr lang="en-GB" sz="1400" b="0" dirty="0"/>
            <a:t>Distributed access and trust model definition for the collaboration peers</a:t>
          </a:r>
          <a:endParaRPr lang="en-US" sz="1400" b="0" dirty="0"/>
        </a:p>
      </dgm:t>
    </dgm:pt>
    <dgm:pt modelId="{A9ADA1EC-B6FD-48DE-9D78-39DEE02F1F2D}" type="parTrans" cxnId="{2563C919-31EC-437D-A42B-F2D0831BF505}">
      <dgm:prSet/>
      <dgm:spPr/>
      <dgm:t>
        <a:bodyPr/>
        <a:lstStyle/>
        <a:p>
          <a:endParaRPr lang="en-US" sz="1400"/>
        </a:p>
      </dgm:t>
    </dgm:pt>
    <dgm:pt modelId="{BDA3175A-048B-45DE-B825-140B6823E330}" type="sibTrans" cxnId="{2563C919-31EC-437D-A42B-F2D0831BF505}">
      <dgm:prSet/>
      <dgm:spPr/>
      <dgm:t>
        <a:bodyPr/>
        <a:lstStyle/>
        <a:p>
          <a:endParaRPr lang="en-US" sz="1400"/>
        </a:p>
      </dgm:t>
    </dgm:pt>
    <dgm:pt modelId="{32C7C476-CB4E-4ACC-875B-6A75133189BB}" type="pres">
      <dgm:prSet presAssocID="{0B9803A9-02E0-42BF-A52C-39D0F8072F27}" presName="linear" presStyleCnt="0">
        <dgm:presLayoutVars>
          <dgm:dir/>
          <dgm:animLvl val="lvl"/>
          <dgm:resizeHandles val="exact"/>
        </dgm:presLayoutVars>
      </dgm:prSet>
      <dgm:spPr/>
    </dgm:pt>
    <dgm:pt modelId="{31E068C2-FFEA-4875-B5F3-2B29156442E2}" type="pres">
      <dgm:prSet presAssocID="{B7BC96A3-D702-43E1-8CA8-EE84097046B8}" presName="parentLin" presStyleCnt="0"/>
      <dgm:spPr/>
    </dgm:pt>
    <dgm:pt modelId="{FE80BA8D-D338-4736-914F-FABF4FA9498C}" type="pres">
      <dgm:prSet presAssocID="{B7BC96A3-D702-43E1-8CA8-EE84097046B8}" presName="parentLeftMargin" presStyleLbl="node1" presStyleIdx="0" presStyleCnt="6"/>
      <dgm:spPr/>
    </dgm:pt>
    <dgm:pt modelId="{CA2E9E57-19B5-4D35-BA6E-BCC04C2C76FA}" type="pres">
      <dgm:prSet presAssocID="{B7BC96A3-D702-43E1-8CA8-EE84097046B8}" presName="parentText" presStyleLbl="node1" presStyleIdx="0" presStyleCnt="6">
        <dgm:presLayoutVars>
          <dgm:chMax val="0"/>
          <dgm:bulletEnabled val="1"/>
        </dgm:presLayoutVars>
      </dgm:prSet>
      <dgm:spPr/>
    </dgm:pt>
    <dgm:pt modelId="{0BAE9ECC-131E-4168-9BA7-F43190BAEB03}" type="pres">
      <dgm:prSet presAssocID="{B7BC96A3-D702-43E1-8CA8-EE84097046B8}" presName="negativeSpace" presStyleCnt="0"/>
      <dgm:spPr/>
    </dgm:pt>
    <dgm:pt modelId="{E154BC8D-2288-4BC1-83FB-D15705383CAF}" type="pres">
      <dgm:prSet presAssocID="{B7BC96A3-D702-43E1-8CA8-EE84097046B8}" presName="childText" presStyleLbl="conFgAcc1" presStyleIdx="0" presStyleCnt="6">
        <dgm:presLayoutVars>
          <dgm:bulletEnabled val="1"/>
        </dgm:presLayoutVars>
      </dgm:prSet>
      <dgm:spPr/>
    </dgm:pt>
    <dgm:pt modelId="{E52B2F21-6B78-4572-8A94-87DEAA8057D4}" type="pres">
      <dgm:prSet presAssocID="{8432E5F6-0FF5-4D2B-AAE8-AFFFD1735D5A}" presName="spaceBetweenRectangles" presStyleCnt="0"/>
      <dgm:spPr/>
    </dgm:pt>
    <dgm:pt modelId="{66618AE5-2E20-487E-981F-85ED6CAEA684}" type="pres">
      <dgm:prSet presAssocID="{30845F0F-DA4D-4394-94F2-34DF6D353937}" presName="parentLin" presStyleCnt="0"/>
      <dgm:spPr/>
    </dgm:pt>
    <dgm:pt modelId="{6C3E940F-2893-4976-B004-DF50EF629974}" type="pres">
      <dgm:prSet presAssocID="{30845F0F-DA4D-4394-94F2-34DF6D353937}" presName="parentLeftMargin" presStyleLbl="node1" presStyleIdx="0" presStyleCnt="6"/>
      <dgm:spPr/>
    </dgm:pt>
    <dgm:pt modelId="{28236788-3DC7-4B10-9658-F380E1C5ADD2}" type="pres">
      <dgm:prSet presAssocID="{30845F0F-DA4D-4394-94F2-34DF6D353937}" presName="parentText" presStyleLbl="node1" presStyleIdx="1" presStyleCnt="6">
        <dgm:presLayoutVars>
          <dgm:chMax val="0"/>
          <dgm:bulletEnabled val="1"/>
        </dgm:presLayoutVars>
      </dgm:prSet>
      <dgm:spPr/>
    </dgm:pt>
    <dgm:pt modelId="{6ADDD967-FF47-4C13-AC88-2AED871AF554}" type="pres">
      <dgm:prSet presAssocID="{30845F0F-DA4D-4394-94F2-34DF6D353937}" presName="negativeSpace" presStyleCnt="0"/>
      <dgm:spPr/>
    </dgm:pt>
    <dgm:pt modelId="{09A83728-5EEE-419B-8C7C-61E0AD1C02D3}" type="pres">
      <dgm:prSet presAssocID="{30845F0F-DA4D-4394-94F2-34DF6D353937}" presName="childText" presStyleLbl="conFgAcc1" presStyleIdx="1" presStyleCnt="6">
        <dgm:presLayoutVars>
          <dgm:bulletEnabled val="1"/>
        </dgm:presLayoutVars>
      </dgm:prSet>
      <dgm:spPr/>
    </dgm:pt>
    <dgm:pt modelId="{A9839870-0988-4D53-B572-E99E46530926}" type="pres">
      <dgm:prSet presAssocID="{1FF1728B-EB5F-4516-BE3A-ACA24ACE9B83}" presName="spaceBetweenRectangles" presStyleCnt="0"/>
      <dgm:spPr/>
    </dgm:pt>
    <dgm:pt modelId="{FB7566D5-8277-4AB9-B829-A5740C4D629A}" type="pres">
      <dgm:prSet presAssocID="{BF891503-FC2F-447F-8ED4-2766681C0DCF}" presName="parentLin" presStyleCnt="0"/>
      <dgm:spPr/>
    </dgm:pt>
    <dgm:pt modelId="{49BD1E03-68D1-49B6-8225-9E39047F490F}" type="pres">
      <dgm:prSet presAssocID="{BF891503-FC2F-447F-8ED4-2766681C0DCF}" presName="parentLeftMargin" presStyleLbl="node1" presStyleIdx="1" presStyleCnt="6"/>
      <dgm:spPr/>
    </dgm:pt>
    <dgm:pt modelId="{EB007860-148B-4871-ACF0-EB1DAC595F41}" type="pres">
      <dgm:prSet presAssocID="{BF891503-FC2F-447F-8ED4-2766681C0DCF}" presName="parentText" presStyleLbl="node1" presStyleIdx="2" presStyleCnt="6">
        <dgm:presLayoutVars>
          <dgm:chMax val="0"/>
          <dgm:bulletEnabled val="1"/>
        </dgm:presLayoutVars>
      </dgm:prSet>
      <dgm:spPr/>
    </dgm:pt>
    <dgm:pt modelId="{01A86B2E-796F-436C-8AFF-007C3F1CA73C}" type="pres">
      <dgm:prSet presAssocID="{BF891503-FC2F-447F-8ED4-2766681C0DCF}" presName="negativeSpace" presStyleCnt="0"/>
      <dgm:spPr/>
    </dgm:pt>
    <dgm:pt modelId="{398DA393-0910-4332-900E-E9A01B57CE47}" type="pres">
      <dgm:prSet presAssocID="{BF891503-FC2F-447F-8ED4-2766681C0DCF}" presName="childText" presStyleLbl="conFgAcc1" presStyleIdx="2" presStyleCnt="6">
        <dgm:presLayoutVars>
          <dgm:bulletEnabled val="1"/>
        </dgm:presLayoutVars>
      </dgm:prSet>
      <dgm:spPr/>
    </dgm:pt>
    <dgm:pt modelId="{758FE496-3682-475E-B6D4-B41B7EB9FC41}" type="pres">
      <dgm:prSet presAssocID="{0071A8ED-10BE-4752-BF68-F7DD1BF82667}" presName="spaceBetweenRectangles" presStyleCnt="0"/>
      <dgm:spPr/>
    </dgm:pt>
    <dgm:pt modelId="{B4545CBE-EE00-4165-8502-68CD4D0FCA38}" type="pres">
      <dgm:prSet presAssocID="{8A84308F-94AA-47E9-98D5-A60D4628BAF2}" presName="parentLin" presStyleCnt="0"/>
      <dgm:spPr/>
    </dgm:pt>
    <dgm:pt modelId="{A0ED4865-19E2-4EF7-A443-7B0B5DDF1D9B}" type="pres">
      <dgm:prSet presAssocID="{8A84308F-94AA-47E9-98D5-A60D4628BAF2}" presName="parentLeftMargin" presStyleLbl="node1" presStyleIdx="2" presStyleCnt="6"/>
      <dgm:spPr/>
    </dgm:pt>
    <dgm:pt modelId="{C7F4C95C-A06C-44EE-BC73-38394093004C}" type="pres">
      <dgm:prSet presAssocID="{8A84308F-94AA-47E9-98D5-A60D4628BAF2}" presName="parentText" presStyleLbl="node1" presStyleIdx="3" presStyleCnt="6">
        <dgm:presLayoutVars>
          <dgm:chMax val="0"/>
          <dgm:bulletEnabled val="1"/>
        </dgm:presLayoutVars>
      </dgm:prSet>
      <dgm:spPr/>
    </dgm:pt>
    <dgm:pt modelId="{217E73F6-6D7C-4CBF-BFA7-D51C059B2577}" type="pres">
      <dgm:prSet presAssocID="{8A84308F-94AA-47E9-98D5-A60D4628BAF2}" presName="negativeSpace" presStyleCnt="0"/>
      <dgm:spPr/>
    </dgm:pt>
    <dgm:pt modelId="{B7FF6550-AA77-45CC-99D2-613427E3B035}" type="pres">
      <dgm:prSet presAssocID="{8A84308F-94AA-47E9-98D5-A60D4628BAF2}" presName="childText" presStyleLbl="conFgAcc1" presStyleIdx="3" presStyleCnt="6">
        <dgm:presLayoutVars>
          <dgm:bulletEnabled val="1"/>
        </dgm:presLayoutVars>
      </dgm:prSet>
      <dgm:spPr/>
    </dgm:pt>
    <dgm:pt modelId="{845276FA-220A-4CE2-9C51-865F06E8A871}" type="pres">
      <dgm:prSet presAssocID="{7A6926B8-EC75-499F-B71E-561BC3859EA2}" presName="spaceBetweenRectangles" presStyleCnt="0"/>
      <dgm:spPr/>
    </dgm:pt>
    <dgm:pt modelId="{1F731CBB-6AE7-4FF0-927B-24B97626F80C}" type="pres">
      <dgm:prSet presAssocID="{7BDBC0F2-BA97-47C9-BE11-26C598D5C0E0}" presName="parentLin" presStyleCnt="0"/>
      <dgm:spPr/>
    </dgm:pt>
    <dgm:pt modelId="{52DED9F2-FABC-4EC9-8073-5EB2455854B0}" type="pres">
      <dgm:prSet presAssocID="{7BDBC0F2-BA97-47C9-BE11-26C598D5C0E0}" presName="parentLeftMargin" presStyleLbl="node1" presStyleIdx="3" presStyleCnt="6"/>
      <dgm:spPr/>
    </dgm:pt>
    <dgm:pt modelId="{DD337EF1-A7A0-472C-A8C5-091876D9A9BA}" type="pres">
      <dgm:prSet presAssocID="{7BDBC0F2-BA97-47C9-BE11-26C598D5C0E0}" presName="parentText" presStyleLbl="node1" presStyleIdx="4" presStyleCnt="6">
        <dgm:presLayoutVars>
          <dgm:chMax val="0"/>
          <dgm:bulletEnabled val="1"/>
        </dgm:presLayoutVars>
      </dgm:prSet>
      <dgm:spPr/>
    </dgm:pt>
    <dgm:pt modelId="{A2CE2731-81CA-4BAD-AF51-EEA5AB906EE4}" type="pres">
      <dgm:prSet presAssocID="{7BDBC0F2-BA97-47C9-BE11-26C598D5C0E0}" presName="negativeSpace" presStyleCnt="0"/>
      <dgm:spPr/>
    </dgm:pt>
    <dgm:pt modelId="{A23457C7-F1F4-422F-BBA7-F76E6F30A980}" type="pres">
      <dgm:prSet presAssocID="{7BDBC0F2-BA97-47C9-BE11-26C598D5C0E0}" presName="childText" presStyleLbl="conFgAcc1" presStyleIdx="4" presStyleCnt="6">
        <dgm:presLayoutVars>
          <dgm:bulletEnabled val="1"/>
        </dgm:presLayoutVars>
      </dgm:prSet>
      <dgm:spPr/>
    </dgm:pt>
    <dgm:pt modelId="{1B85843F-A5BC-4367-A4EF-3BDE2E00058A}" type="pres">
      <dgm:prSet presAssocID="{FB6CCBB0-F386-4EB2-BBBA-E5418042423F}" presName="spaceBetweenRectangles" presStyleCnt="0"/>
      <dgm:spPr/>
    </dgm:pt>
    <dgm:pt modelId="{A39C0E83-64F7-461D-9122-C50DF11359DB}" type="pres">
      <dgm:prSet presAssocID="{737F98E1-16D4-4226-8477-3EB649E4BB18}" presName="parentLin" presStyleCnt="0"/>
      <dgm:spPr/>
    </dgm:pt>
    <dgm:pt modelId="{14965DD8-ECE9-4CE6-BDD7-9922F9FAB203}" type="pres">
      <dgm:prSet presAssocID="{737F98E1-16D4-4226-8477-3EB649E4BB18}" presName="parentLeftMargin" presStyleLbl="node1" presStyleIdx="4" presStyleCnt="6"/>
      <dgm:spPr/>
    </dgm:pt>
    <dgm:pt modelId="{7BB58E75-14AF-444A-BC3A-36FF3A57865C}" type="pres">
      <dgm:prSet presAssocID="{737F98E1-16D4-4226-8477-3EB649E4BB18}" presName="parentText" presStyleLbl="node1" presStyleIdx="5" presStyleCnt="6">
        <dgm:presLayoutVars>
          <dgm:chMax val="0"/>
          <dgm:bulletEnabled val="1"/>
        </dgm:presLayoutVars>
      </dgm:prSet>
      <dgm:spPr/>
    </dgm:pt>
    <dgm:pt modelId="{423A718A-AA72-4EDE-B8B3-22B5E0460F59}" type="pres">
      <dgm:prSet presAssocID="{737F98E1-16D4-4226-8477-3EB649E4BB18}" presName="negativeSpace" presStyleCnt="0"/>
      <dgm:spPr/>
    </dgm:pt>
    <dgm:pt modelId="{BDC08370-071D-4147-A27A-659AA85C70FE}" type="pres">
      <dgm:prSet presAssocID="{737F98E1-16D4-4226-8477-3EB649E4BB18}" presName="childText" presStyleLbl="conFgAcc1" presStyleIdx="5" presStyleCnt="6">
        <dgm:presLayoutVars>
          <dgm:bulletEnabled val="1"/>
        </dgm:presLayoutVars>
      </dgm:prSet>
      <dgm:spPr/>
    </dgm:pt>
  </dgm:ptLst>
  <dgm:cxnLst>
    <dgm:cxn modelId="{409C0407-E264-4373-ADF7-BEF01964DB9F}" type="presOf" srcId="{8A84308F-94AA-47E9-98D5-A60D4628BAF2}" destId="{A0ED4865-19E2-4EF7-A443-7B0B5DDF1D9B}" srcOrd="0" destOrd="0" presId="urn:microsoft.com/office/officeart/2005/8/layout/list1"/>
    <dgm:cxn modelId="{0D660810-EAD9-4764-9E66-858DD7CDCE1E}" srcId="{0B9803A9-02E0-42BF-A52C-39D0F8072F27}" destId="{B7BC96A3-D702-43E1-8CA8-EE84097046B8}" srcOrd="0" destOrd="0" parTransId="{4EBF7E5F-176E-4D79-8BDA-16D2B2245A32}" sibTransId="{8432E5F6-0FF5-4D2B-AAE8-AFFFD1735D5A}"/>
    <dgm:cxn modelId="{E842DC12-5C1E-4CD2-BB14-2F37EE15174D}" type="presOf" srcId="{30845F0F-DA4D-4394-94F2-34DF6D353937}" destId="{6C3E940F-2893-4976-B004-DF50EF629974}" srcOrd="0" destOrd="0" presId="urn:microsoft.com/office/officeart/2005/8/layout/list1"/>
    <dgm:cxn modelId="{D22A2A17-145B-4BD7-ADB6-11D860D4A1AD}" type="presOf" srcId="{B7BC96A3-D702-43E1-8CA8-EE84097046B8}" destId="{CA2E9E57-19B5-4D35-BA6E-BCC04C2C76FA}" srcOrd="1" destOrd="0" presId="urn:microsoft.com/office/officeart/2005/8/layout/list1"/>
    <dgm:cxn modelId="{09CE8F19-D0F0-4475-8827-2E42CA2A203B}" srcId="{0B9803A9-02E0-42BF-A52C-39D0F8072F27}" destId="{8A84308F-94AA-47E9-98D5-A60D4628BAF2}" srcOrd="3" destOrd="0" parTransId="{FFEEE8A9-09B8-4D1F-AF15-DB2E63C133FE}" sibTransId="{7A6926B8-EC75-499F-B71E-561BC3859EA2}"/>
    <dgm:cxn modelId="{2563C919-31EC-437D-A42B-F2D0831BF505}" srcId="{0B9803A9-02E0-42BF-A52C-39D0F8072F27}" destId="{737F98E1-16D4-4226-8477-3EB649E4BB18}" srcOrd="5" destOrd="0" parTransId="{A9ADA1EC-B6FD-48DE-9D78-39DEE02F1F2D}" sibTransId="{BDA3175A-048B-45DE-B825-140B6823E330}"/>
    <dgm:cxn modelId="{F4087E1F-914D-463E-9139-0FC71E9DEFA6}" type="presOf" srcId="{737F98E1-16D4-4226-8477-3EB649E4BB18}" destId="{14965DD8-ECE9-4CE6-BDD7-9922F9FAB203}" srcOrd="0" destOrd="0" presId="urn:microsoft.com/office/officeart/2005/8/layout/list1"/>
    <dgm:cxn modelId="{1893EB20-DF69-4E4E-90AD-6A0B955564E9}" srcId="{0B9803A9-02E0-42BF-A52C-39D0F8072F27}" destId="{BF891503-FC2F-447F-8ED4-2766681C0DCF}" srcOrd="2" destOrd="0" parTransId="{CC4C40BF-0AC3-4E8E-B4C3-67BEA6A9D3D0}" sibTransId="{0071A8ED-10BE-4752-BF68-F7DD1BF82667}"/>
    <dgm:cxn modelId="{7264C538-9EA6-49BA-A920-C5E25378AEEA}" type="presOf" srcId="{7BDBC0F2-BA97-47C9-BE11-26C598D5C0E0}" destId="{DD337EF1-A7A0-472C-A8C5-091876D9A9BA}" srcOrd="1" destOrd="0" presId="urn:microsoft.com/office/officeart/2005/8/layout/list1"/>
    <dgm:cxn modelId="{C4D4EE39-9E7E-4A8C-82F4-42C62E0041B8}" type="presOf" srcId="{737F98E1-16D4-4226-8477-3EB649E4BB18}" destId="{7BB58E75-14AF-444A-BC3A-36FF3A57865C}" srcOrd="1" destOrd="0" presId="urn:microsoft.com/office/officeart/2005/8/layout/list1"/>
    <dgm:cxn modelId="{CF52BB62-8D6C-494B-91F2-B201E03D93CF}" srcId="{0B9803A9-02E0-42BF-A52C-39D0F8072F27}" destId="{7BDBC0F2-BA97-47C9-BE11-26C598D5C0E0}" srcOrd="4" destOrd="0" parTransId="{B06F3A2F-2878-45E5-8C9C-56B0FD3D176D}" sibTransId="{FB6CCBB0-F386-4EB2-BBBA-E5418042423F}"/>
    <dgm:cxn modelId="{DAEDAB66-A86E-4E3C-8CE0-D98B927EC1D8}" type="presOf" srcId="{B7BC96A3-D702-43E1-8CA8-EE84097046B8}" destId="{FE80BA8D-D338-4736-914F-FABF4FA9498C}" srcOrd="0" destOrd="0" presId="urn:microsoft.com/office/officeart/2005/8/layout/list1"/>
    <dgm:cxn modelId="{2B5D6583-50AC-461A-968A-F6B649CD389A}" srcId="{0B9803A9-02E0-42BF-A52C-39D0F8072F27}" destId="{30845F0F-DA4D-4394-94F2-34DF6D353937}" srcOrd="1" destOrd="0" parTransId="{24454A0E-0D1F-4E21-9C3A-CD9907796C60}" sibTransId="{1FF1728B-EB5F-4516-BE3A-ACA24ACE9B83}"/>
    <dgm:cxn modelId="{7CAB6490-150C-44EB-840F-5916544780B4}" type="presOf" srcId="{BF891503-FC2F-447F-8ED4-2766681C0DCF}" destId="{49BD1E03-68D1-49B6-8225-9E39047F490F}" srcOrd="0" destOrd="0" presId="urn:microsoft.com/office/officeart/2005/8/layout/list1"/>
    <dgm:cxn modelId="{93D39D90-5B87-4AF0-8F30-B868FE546FB0}" type="presOf" srcId="{7BDBC0F2-BA97-47C9-BE11-26C598D5C0E0}" destId="{52DED9F2-FABC-4EC9-8073-5EB2455854B0}" srcOrd="0" destOrd="0" presId="urn:microsoft.com/office/officeart/2005/8/layout/list1"/>
    <dgm:cxn modelId="{99F10C95-3E01-4D5C-8E6E-1EA05D227328}" type="presOf" srcId="{BF891503-FC2F-447F-8ED4-2766681C0DCF}" destId="{EB007860-148B-4871-ACF0-EB1DAC595F41}" srcOrd="1" destOrd="0" presId="urn:microsoft.com/office/officeart/2005/8/layout/list1"/>
    <dgm:cxn modelId="{0A4DE0AD-653F-449F-A80F-2D3DC92881C2}" type="presOf" srcId="{8A84308F-94AA-47E9-98D5-A60D4628BAF2}" destId="{C7F4C95C-A06C-44EE-BC73-38394093004C}" srcOrd="1" destOrd="0" presId="urn:microsoft.com/office/officeart/2005/8/layout/list1"/>
    <dgm:cxn modelId="{C69C2BB7-4980-4D27-9614-D3BB8D09DF47}" type="presOf" srcId="{0B9803A9-02E0-42BF-A52C-39D0F8072F27}" destId="{32C7C476-CB4E-4ACC-875B-6A75133189BB}" srcOrd="0" destOrd="0" presId="urn:microsoft.com/office/officeart/2005/8/layout/list1"/>
    <dgm:cxn modelId="{7609F6DA-D72F-4381-9949-A85126B1A7C8}" type="presOf" srcId="{30845F0F-DA4D-4394-94F2-34DF6D353937}" destId="{28236788-3DC7-4B10-9658-F380E1C5ADD2}" srcOrd="1" destOrd="0" presId="urn:microsoft.com/office/officeart/2005/8/layout/list1"/>
    <dgm:cxn modelId="{5605832C-3928-422F-834F-63F7AAC9CBFE}" type="presParOf" srcId="{32C7C476-CB4E-4ACC-875B-6A75133189BB}" destId="{31E068C2-FFEA-4875-B5F3-2B29156442E2}" srcOrd="0" destOrd="0" presId="urn:microsoft.com/office/officeart/2005/8/layout/list1"/>
    <dgm:cxn modelId="{ACC3CA37-00E6-4DF6-81D7-F2A49FAD1392}" type="presParOf" srcId="{31E068C2-FFEA-4875-B5F3-2B29156442E2}" destId="{FE80BA8D-D338-4736-914F-FABF4FA9498C}" srcOrd="0" destOrd="0" presId="urn:microsoft.com/office/officeart/2005/8/layout/list1"/>
    <dgm:cxn modelId="{3481041B-0490-4B7C-99C9-79A895662682}" type="presParOf" srcId="{31E068C2-FFEA-4875-B5F3-2B29156442E2}" destId="{CA2E9E57-19B5-4D35-BA6E-BCC04C2C76FA}" srcOrd="1" destOrd="0" presId="urn:microsoft.com/office/officeart/2005/8/layout/list1"/>
    <dgm:cxn modelId="{BFA6D75F-9B32-4E07-957B-A86B506AFBF0}" type="presParOf" srcId="{32C7C476-CB4E-4ACC-875B-6A75133189BB}" destId="{0BAE9ECC-131E-4168-9BA7-F43190BAEB03}" srcOrd="1" destOrd="0" presId="urn:microsoft.com/office/officeart/2005/8/layout/list1"/>
    <dgm:cxn modelId="{4C6526BD-6EF6-4DEC-867C-543AAC8B2A56}" type="presParOf" srcId="{32C7C476-CB4E-4ACC-875B-6A75133189BB}" destId="{E154BC8D-2288-4BC1-83FB-D15705383CAF}" srcOrd="2" destOrd="0" presId="urn:microsoft.com/office/officeart/2005/8/layout/list1"/>
    <dgm:cxn modelId="{A71396E0-ED89-4668-AB19-4292C284E5CC}" type="presParOf" srcId="{32C7C476-CB4E-4ACC-875B-6A75133189BB}" destId="{E52B2F21-6B78-4572-8A94-87DEAA8057D4}" srcOrd="3" destOrd="0" presId="urn:microsoft.com/office/officeart/2005/8/layout/list1"/>
    <dgm:cxn modelId="{AC90EBF3-71AB-4CC0-87D3-A35E7E38798E}" type="presParOf" srcId="{32C7C476-CB4E-4ACC-875B-6A75133189BB}" destId="{66618AE5-2E20-487E-981F-85ED6CAEA684}" srcOrd="4" destOrd="0" presId="urn:microsoft.com/office/officeart/2005/8/layout/list1"/>
    <dgm:cxn modelId="{0726626F-5EF3-4106-A25E-EDBBC86E5730}" type="presParOf" srcId="{66618AE5-2E20-487E-981F-85ED6CAEA684}" destId="{6C3E940F-2893-4976-B004-DF50EF629974}" srcOrd="0" destOrd="0" presId="urn:microsoft.com/office/officeart/2005/8/layout/list1"/>
    <dgm:cxn modelId="{792A996A-4B13-49E8-A85A-425EBA0D20E6}" type="presParOf" srcId="{66618AE5-2E20-487E-981F-85ED6CAEA684}" destId="{28236788-3DC7-4B10-9658-F380E1C5ADD2}" srcOrd="1" destOrd="0" presId="urn:microsoft.com/office/officeart/2005/8/layout/list1"/>
    <dgm:cxn modelId="{1F8F3B7A-6E99-4644-A0C6-1443EB7E3F90}" type="presParOf" srcId="{32C7C476-CB4E-4ACC-875B-6A75133189BB}" destId="{6ADDD967-FF47-4C13-AC88-2AED871AF554}" srcOrd="5" destOrd="0" presId="urn:microsoft.com/office/officeart/2005/8/layout/list1"/>
    <dgm:cxn modelId="{8EA7BD58-42F3-4081-B05C-7930F0CF94AD}" type="presParOf" srcId="{32C7C476-CB4E-4ACC-875B-6A75133189BB}" destId="{09A83728-5EEE-419B-8C7C-61E0AD1C02D3}" srcOrd="6" destOrd="0" presId="urn:microsoft.com/office/officeart/2005/8/layout/list1"/>
    <dgm:cxn modelId="{5C7AD950-DF92-401F-913A-225AC463DB86}" type="presParOf" srcId="{32C7C476-CB4E-4ACC-875B-6A75133189BB}" destId="{A9839870-0988-4D53-B572-E99E46530926}" srcOrd="7" destOrd="0" presId="urn:microsoft.com/office/officeart/2005/8/layout/list1"/>
    <dgm:cxn modelId="{114817DD-274E-4545-962F-DBD35EB55A19}" type="presParOf" srcId="{32C7C476-CB4E-4ACC-875B-6A75133189BB}" destId="{FB7566D5-8277-4AB9-B829-A5740C4D629A}" srcOrd="8" destOrd="0" presId="urn:microsoft.com/office/officeart/2005/8/layout/list1"/>
    <dgm:cxn modelId="{0633DFBB-EA5C-4F6A-97DE-C6A990B7AAE0}" type="presParOf" srcId="{FB7566D5-8277-4AB9-B829-A5740C4D629A}" destId="{49BD1E03-68D1-49B6-8225-9E39047F490F}" srcOrd="0" destOrd="0" presId="urn:microsoft.com/office/officeart/2005/8/layout/list1"/>
    <dgm:cxn modelId="{F2C25EA4-C206-48E6-BA05-4D924EFDB9D6}" type="presParOf" srcId="{FB7566D5-8277-4AB9-B829-A5740C4D629A}" destId="{EB007860-148B-4871-ACF0-EB1DAC595F41}" srcOrd="1" destOrd="0" presId="urn:microsoft.com/office/officeart/2005/8/layout/list1"/>
    <dgm:cxn modelId="{50E21841-D28C-4B98-BF8B-5FF4094AD48E}" type="presParOf" srcId="{32C7C476-CB4E-4ACC-875B-6A75133189BB}" destId="{01A86B2E-796F-436C-8AFF-007C3F1CA73C}" srcOrd="9" destOrd="0" presId="urn:microsoft.com/office/officeart/2005/8/layout/list1"/>
    <dgm:cxn modelId="{640595B5-A5A0-4073-8833-E508779DA6E2}" type="presParOf" srcId="{32C7C476-CB4E-4ACC-875B-6A75133189BB}" destId="{398DA393-0910-4332-900E-E9A01B57CE47}" srcOrd="10" destOrd="0" presId="urn:microsoft.com/office/officeart/2005/8/layout/list1"/>
    <dgm:cxn modelId="{E2C91A8A-FBDD-4950-99BD-9A9490B37B0E}" type="presParOf" srcId="{32C7C476-CB4E-4ACC-875B-6A75133189BB}" destId="{758FE496-3682-475E-B6D4-B41B7EB9FC41}" srcOrd="11" destOrd="0" presId="urn:microsoft.com/office/officeart/2005/8/layout/list1"/>
    <dgm:cxn modelId="{D47BADF9-802D-4DD8-BE4D-7A5C611694FF}" type="presParOf" srcId="{32C7C476-CB4E-4ACC-875B-6A75133189BB}" destId="{B4545CBE-EE00-4165-8502-68CD4D0FCA38}" srcOrd="12" destOrd="0" presId="urn:microsoft.com/office/officeart/2005/8/layout/list1"/>
    <dgm:cxn modelId="{CE909AC5-268D-4250-8754-DAF3B95501C9}" type="presParOf" srcId="{B4545CBE-EE00-4165-8502-68CD4D0FCA38}" destId="{A0ED4865-19E2-4EF7-A443-7B0B5DDF1D9B}" srcOrd="0" destOrd="0" presId="urn:microsoft.com/office/officeart/2005/8/layout/list1"/>
    <dgm:cxn modelId="{77C090C5-59CE-43B9-8C2E-ACDBE69E4B5A}" type="presParOf" srcId="{B4545CBE-EE00-4165-8502-68CD4D0FCA38}" destId="{C7F4C95C-A06C-44EE-BC73-38394093004C}" srcOrd="1" destOrd="0" presId="urn:microsoft.com/office/officeart/2005/8/layout/list1"/>
    <dgm:cxn modelId="{1A1248F5-1866-48A4-AF92-25D1A55104CC}" type="presParOf" srcId="{32C7C476-CB4E-4ACC-875B-6A75133189BB}" destId="{217E73F6-6D7C-4CBF-BFA7-D51C059B2577}" srcOrd="13" destOrd="0" presId="urn:microsoft.com/office/officeart/2005/8/layout/list1"/>
    <dgm:cxn modelId="{30F32A8B-5AE5-4AD0-8BDA-87BDF2BB592D}" type="presParOf" srcId="{32C7C476-CB4E-4ACC-875B-6A75133189BB}" destId="{B7FF6550-AA77-45CC-99D2-613427E3B035}" srcOrd="14" destOrd="0" presId="urn:microsoft.com/office/officeart/2005/8/layout/list1"/>
    <dgm:cxn modelId="{C01F4298-90F7-4B55-94A8-235F26E6217B}" type="presParOf" srcId="{32C7C476-CB4E-4ACC-875B-6A75133189BB}" destId="{845276FA-220A-4CE2-9C51-865F06E8A871}" srcOrd="15" destOrd="0" presId="urn:microsoft.com/office/officeart/2005/8/layout/list1"/>
    <dgm:cxn modelId="{0D5DCC27-6A7C-4051-8B4C-1F6287ABD55D}" type="presParOf" srcId="{32C7C476-CB4E-4ACC-875B-6A75133189BB}" destId="{1F731CBB-6AE7-4FF0-927B-24B97626F80C}" srcOrd="16" destOrd="0" presId="urn:microsoft.com/office/officeart/2005/8/layout/list1"/>
    <dgm:cxn modelId="{F2371384-D11E-4D28-B467-670D0F2C8FA0}" type="presParOf" srcId="{1F731CBB-6AE7-4FF0-927B-24B97626F80C}" destId="{52DED9F2-FABC-4EC9-8073-5EB2455854B0}" srcOrd="0" destOrd="0" presId="urn:microsoft.com/office/officeart/2005/8/layout/list1"/>
    <dgm:cxn modelId="{128C04A0-D98A-47F2-857F-8A9B47B38C5C}" type="presParOf" srcId="{1F731CBB-6AE7-4FF0-927B-24B97626F80C}" destId="{DD337EF1-A7A0-472C-A8C5-091876D9A9BA}" srcOrd="1" destOrd="0" presId="urn:microsoft.com/office/officeart/2005/8/layout/list1"/>
    <dgm:cxn modelId="{C1C389E1-364F-4B39-A23A-B05F2CC34B66}" type="presParOf" srcId="{32C7C476-CB4E-4ACC-875B-6A75133189BB}" destId="{A2CE2731-81CA-4BAD-AF51-EEA5AB906EE4}" srcOrd="17" destOrd="0" presId="urn:microsoft.com/office/officeart/2005/8/layout/list1"/>
    <dgm:cxn modelId="{44A23A3C-6D2F-459B-A848-D91145CF02B8}" type="presParOf" srcId="{32C7C476-CB4E-4ACC-875B-6A75133189BB}" destId="{A23457C7-F1F4-422F-BBA7-F76E6F30A980}" srcOrd="18" destOrd="0" presId="urn:microsoft.com/office/officeart/2005/8/layout/list1"/>
    <dgm:cxn modelId="{44C9F6A9-082F-4541-ABF2-3BDBE9B2A476}" type="presParOf" srcId="{32C7C476-CB4E-4ACC-875B-6A75133189BB}" destId="{1B85843F-A5BC-4367-A4EF-3BDE2E00058A}" srcOrd="19" destOrd="0" presId="urn:microsoft.com/office/officeart/2005/8/layout/list1"/>
    <dgm:cxn modelId="{6A946C10-7552-4324-BE4B-1D0CB07952B8}" type="presParOf" srcId="{32C7C476-CB4E-4ACC-875B-6A75133189BB}" destId="{A39C0E83-64F7-461D-9122-C50DF11359DB}" srcOrd="20" destOrd="0" presId="urn:microsoft.com/office/officeart/2005/8/layout/list1"/>
    <dgm:cxn modelId="{C2206C48-F73B-4DE7-875C-4BE5A7629AC3}" type="presParOf" srcId="{A39C0E83-64F7-461D-9122-C50DF11359DB}" destId="{14965DD8-ECE9-4CE6-BDD7-9922F9FAB203}" srcOrd="0" destOrd="0" presId="urn:microsoft.com/office/officeart/2005/8/layout/list1"/>
    <dgm:cxn modelId="{A611BD73-2272-4355-BDE1-AE3AAFAE55B6}" type="presParOf" srcId="{A39C0E83-64F7-461D-9122-C50DF11359DB}" destId="{7BB58E75-14AF-444A-BC3A-36FF3A57865C}" srcOrd="1" destOrd="0" presId="urn:microsoft.com/office/officeart/2005/8/layout/list1"/>
    <dgm:cxn modelId="{00170993-C76E-4CB5-8654-B20F89BC0D41}" type="presParOf" srcId="{32C7C476-CB4E-4ACC-875B-6A75133189BB}" destId="{423A718A-AA72-4EDE-B8B3-22B5E0460F59}" srcOrd="21" destOrd="0" presId="urn:microsoft.com/office/officeart/2005/8/layout/list1"/>
    <dgm:cxn modelId="{ECF05F8E-02CC-4BB9-83A4-2FD3FF09BB1C}" type="presParOf" srcId="{32C7C476-CB4E-4ACC-875B-6A75133189BB}" destId="{BDC08370-071D-4147-A27A-659AA85C70F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7274C-9225-4B0E-B4E4-42D318493437}" type="doc">
      <dgm:prSet loTypeId="urn:microsoft.com/office/officeart/2005/8/layout/hList6" loCatId="list" qsTypeId="urn:microsoft.com/office/officeart/2005/8/quickstyle/simple1" qsCatId="simple" csTypeId="urn:microsoft.com/office/officeart/2005/8/colors/accent1_5" csCatId="accent1" phldr="1"/>
      <dgm:spPr/>
      <dgm:t>
        <a:bodyPr/>
        <a:lstStyle/>
        <a:p>
          <a:endParaRPr lang="en-US"/>
        </a:p>
      </dgm:t>
    </dgm:pt>
    <dgm:pt modelId="{F72C5C87-B4EA-4B81-AB30-43AA4666B0E0}">
      <dgm:prSet phldrT="[Text]" phldr="0" custT="1"/>
      <dgm:spPr/>
      <dgm:t>
        <a:bodyPr/>
        <a:lstStyle/>
        <a:p>
          <a:pPr rtl="0"/>
          <a:r>
            <a:rPr lang="en-US" sz="1000" kern="1200" dirty="0">
              <a:latin typeface="Arial" panose="020B0604020202020204" pitchFamily="34" charset="0"/>
              <a:cs typeface="Arial" panose="020B0604020202020204" pitchFamily="34" charset="0"/>
            </a:rPr>
            <a:t>FINSTIX</a:t>
          </a:r>
          <a:r>
            <a:rPr lang="en-US" sz="1000" b="0" i="0" u="none" strike="noStrike" kern="1200" cap="none" baseline="0" noProof="0" dirty="0">
              <a:latin typeface="Arial" panose="020B0604020202020204" pitchFamily="34" charset="0"/>
              <a:cs typeface="Arial" panose="020B0604020202020204" pitchFamily="34" charset="0"/>
            </a:rPr>
            <a:t> </a:t>
          </a:r>
          <a:r>
            <a:rPr lang="en-US" sz="1000" kern="1200" dirty="0">
              <a:latin typeface="Arial" panose="020B0604020202020204" pitchFamily="34" charset="0"/>
              <a:cs typeface="Arial" panose="020B0604020202020204" pitchFamily="34" charset="0"/>
            </a:rPr>
            <a:t>Compatibility</a:t>
          </a:r>
        </a:p>
      </dgm:t>
    </dgm:pt>
    <dgm:pt modelId="{AD2896B2-5DBE-4874-BCFD-3426607DEF12}" type="parTrans" cxnId="{84CFEA5F-B423-444F-9F54-B539FF22F490}">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48AD1EC-035E-4B34-A83B-3E4CF408B877}" type="sibTrans" cxnId="{84CFEA5F-B423-444F-9F54-B539FF22F490}">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E9D120A-659E-4ADC-864E-C148E016EF11}">
      <dgm:prSet phldrT="[Text]" phldr="0" custT="1"/>
      <dgm:spPr/>
      <dgm:t>
        <a:bodyPr/>
        <a:lstStyle/>
        <a:p>
          <a:pPr rtl="0"/>
          <a:r>
            <a:rPr lang="en-US" sz="900" kern="1200" dirty="0">
              <a:latin typeface="Arial" panose="020B0604020202020204" pitchFamily="34" charset="0"/>
              <a:cs typeface="Arial" panose="020B0604020202020204" pitchFamily="34" charset="0"/>
            </a:rPr>
            <a:t>New Objects created (Service, Risk, Risk Configuration, </a:t>
          </a:r>
          <a:r>
            <a:rPr lang="en-US" sz="900" kern="1200" dirty="0">
              <a:latin typeface="Arial" panose="020B0604020202020204" pitchFamily="34" charset="0"/>
              <a:ea typeface="+mn-ea"/>
              <a:cs typeface="Arial" panose="020B0604020202020204" pitchFamily="34" charset="0"/>
            </a:rPr>
            <a:t>Threat)</a:t>
          </a:r>
        </a:p>
      </dgm:t>
    </dgm:pt>
    <dgm:pt modelId="{121244CA-C0AE-4B32-9E70-C29C9A216C17}" type="parTrans" cxnId="{F2276CA9-D63F-42E3-AA61-8B288BF4ED7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AEE5A622-DF7C-4034-97C5-5AFE229ED522}" type="sibTrans" cxnId="{F2276CA9-D63F-42E3-AA61-8B288BF4ED7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DFC89438-F556-4975-985F-31E445C5BB42}">
      <dgm:prSet phldrT="[Text]" phldr="0" custT="1"/>
      <dgm:spPr/>
      <dgm:t>
        <a:bodyPr/>
        <a:lstStyle/>
        <a:p>
          <a:pPr rtl="0"/>
          <a:r>
            <a:rPr lang="en-US" sz="900" kern="1200" dirty="0">
              <a:latin typeface="Arial" panose="020B0604020202020204" pitchFamily="34" charset="0"/>
              <a:ea typeface="+mn-ea"/>
              <a:cs typeface="Arial" panose="020B0604020202020204" pitchFamily="34" charset="0"/>
            </a:rPr>
            <a:t>MITIGATE fully compatible with FINSTIX</a:t>
          </a:r>
        </a:p>
      </dgm:t>
    </dgm:pt>
    <dgm:pt modelId="{143991C6-3FC8-4EE3-A815-E07BCC520A2B}" type="parTrans" cxnId="{BE344DD4-C5D8-418B-A5C4-7B020C013C42}">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1FC2F88F-A7E8-4081-A88D-61F04394E724}" type="sibTrans" cxnId="{BE344DD4-C5D8-418B-A5C4-7B020C013C42}">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50E09B87-BB48-41D7-8579-A80DB84DACB8}">
      <dgm:prSet phldrT="[Text]" phldr="0" custT="1"/>
      <dgm:spPr/>
      <dgm:t>
        <a:bodyPr/>
        <a:lstStyle/>
        <a:p>
          <a:pPr rtl="0"/>
          <a:r>
            <a:rPr lang="en-US" sz="900" kern="1200" dirty="0">
              <a:latin typeface="Arial" panose="020B0604020202020204" pitchFamily="34" charset="0"/>
              <a:cs typeface="Arial" panose="020B0604020202020204" pitchFamily="34" charset="0"/>
            </a:rPr>
            <a:t>Containerized Application</a:t>
          </a:r>
        </a:p>
      </dgm:t>
    </dgm:pt>
    <dgm:pt modelId="{9E2B74A6-EF3D-40C8-B24B-935447293120}" type="parTrans" cxnId="{11880E51-6E66-4B97-B934-F31EBBAF8E0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56E4EF55-492A-4D97-854D-8FF660B6D13D}" type="sibTrans" cxnId="{11880E51-6E66-4B97-B934-F31EBBAF8E0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D4D8A920-05B8-47EF-9D38-5F83A6838CE9}">
      <dgm:prSet phldrT="[Text]" phldr="0" custT="1"/>
      <dgm:spPr/>
      <dgm:t>
        <a:bodyPr/>
        <a:lstStyle/>
        <a:p>
          <a:r>
            <a:rPr lang="en-US" sz="1000">
              <a:latin typeface="Arial" panose="020B0604020202020204" pitchFamily="34" charset="0"/>
              <a:cs typeface="Arial" panose="020B0604020202020204" pitchFamily="34" charset="0"/>
            </a:rPr>
            <a:t>Multitenancy</a:t>
          </a:r>
          <a:endParaRPr lang="en-US" sz="1000" dirty="0">
            <a:latin typeface="Arial" panose="020B0604020202020204" pitchFamily="34" charset="0"/>
            <a:cs typeface="Arial" panose="020B0604020202020204" pitchFamily="34" charset="0"/>
          </a:endParaRPr>
        </a:p>
      </dgm:t>
    </dgm:pt>
    <dgm:pt modelId="{475A2D76-4B41-4B51-9049-5B0A0D66EFE2}" type="parTrans" cxnId="{C5D89B64-5F9A-4A42-A68D-CC10420B3A41}">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03CD07A2-1A78-4ABA-977F-414D2350F48F}" type="sibTrans" cxnId="{C5D89B64-5F9A-4A42-A68D-CC10420B3A41}">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D114205A-4162-415B-A1E1-CBF2005DAD7C}">
      <dgm:prSet phldr="0" custT="1"/>
      <dgm:spPr/>
      <dgm:t>
        <a:bodyPr/>
        <a:lstStyle/>
        <a:p>
          <a:pPr rtl="0"/>
          <a:r>
            <a:rPr lang="en-US" sz="1000">
              <a:latin typeface="Arial" panose="020B0604020202020204" pitchFamily="34" charset="0"/>
              <a:cs typeface="Arial" panose="020B0604020202020204" pitchFamily="34" charset="0"/>
            </a:rPr>
            <a:t>Knowledge Base Integration</a:t>
          </a:r>
          <a:endParaRPr lang="en-US" sz="1000" dirty="0">
            <a:latin typeface="Arial" panose="020B0604020202020204" pitchFamily="34" charset="0"/>
            <a:cs typeface="Arial" panose="020B0604020202020204" pitchFamily="34" charset="0"/>
          </a:endParaRPr>
        </a:p>
      </dgm:t>
    </dgm:pt>
    <dgm:pt modelId="{18085C00-B09C-4BDE-B7CB-83BD5BF16AFA}" type="parTrans" cxnId="{781578A1-2DE0-41D4-A0C7-ABEE7EFF373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E2AEBB1-17FF-4AE2-8A01-969120766B08}" type="sibTrans" cxnId="{781578A1-2DE0-41D4-A0C7-ABEE7EFF373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6B14FE0-7FC3-45ED-893D-A4F8F6A8BCBC}">
      <dgm:prSet phldr="0" custT="1"/>
      <dgm:spPr/>
      <dgm:t>
        <a:bodyPr/>
        <a:lstStyle/>
        <a:p>
          <a:pPr rtl="0"/>
          <a:r>
            <a:rPr lang="en-US" sz="1000" dirty="0">
              <a:latin typeface="Arial" panose="020B0604020202020204" pitchFamily="34" charset="0"/>
              <a:cs typeface="Arial" panose="020B0604020202020204" pitchFamily="34" charset="0"/>
            </a:rPr>
            <a:t>Service/Threat Definition – Service Reports</a:t>
          </a:r>
        </a:p>
      </dgm:t>
    </dgm:pt>
    <dgm:pt modelId="{099BD369-00BE-4BA8-82D0-70FAD539EA5B}" type="parTrans" cxnId="{1ED0763D-6AB3-4E3A-AE45-BB578374693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8044624B-1276-45F3-8339-43E4AB4DE415}" type="sibTrans" cxnId="{1ED0763D-6AB3-4E3A-AE45-BB578374693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8C383F0-C560-41A6-A650-436D0012F10A}">
      <dgm:prSet phldr="0" custT="1"/>
      <dgm:spPr/>
      <dgm:t>
        <a:bodyPr/>
        <a:lstStyle/>
        <a:p>
          <a:r>
            <a:rPr lang="en-US" sz="900" kern="1200" dirty="0">
              <a:latin typeface="Arial" panose="020B0604020202020204" pitchFamily="34" charset="0"/>
              <a:ea typeface="+mn-ea"/>
              <a:cs typeface="Arial" panose="020B0604020202020204" pitchFamily="34" charset="0"/>
            </a:rPr>
            <a:t>Compliance with GDPR and NIS</a:t>
          </a:r>
        </a:p>
      </dgm:t>
    </dgm:pt>
    <dgm:pt modelId="{231E4DC2-DF87-4748-BD7B-7E8F02A4DA48}" type="parTrans" cxnId="{30860BC1-E61B-465B-8B65-E2C06696ACBF}">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23B400F-6646-4E76-9C4F-5FE1427C3BC3}" type="sibTrans" cxnId="{30860BC1-E61B-465B-8B65-E2C06696ACBF}">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04BDBBA-992D-450E-92F2-E0AAFDFE4D15}">
      <dgm:prSet phldr="0" custT="1"/>
      <dgm:spPr/>
      <dgm:t>
        <a:bodyPr/>
        <a:lstStyle/>
        <a:p>
          <a:pPr rtl="0"/>
          <a:r>
            <a:rPr lang="en-US" sz="1000" kern="1200">
              <a:latin typeface="Arial" panose="020B0604020202020204" pitchFamily="34" charset="0"/>
              <a:cs typeface="Arial" panose="020B0604020202020204" pitchFamily="34" charset="0"/>
            </a:rPr>
            <a:t>SECAAS</a:t>
          </a:r>
          <a:endParaRPr lang="en-US" sz="1000" kern="1200" dirty="0">
            <a:latin typeface="Arial" panose="020B0604020202020204" pitchFamily="34" charset="0"/>
            <a:cs typeface="Arial" panose="020B0604020202020204" pitchFamily="34" charset="0"/>
          </a:endParaRPr>
        </a:p>
      </dgm:t>
    </dgm:pt>
    <dgm:pt modelId="{971BB51A-D8C9-4139-8BB9-E8DA79B72464}" type="parTrans" cxnId="{4AAB1154-FDC2-449D-A61D-6FD5E6EC7271}">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EB8CFCC-4B28-4643-91D5-3E1000AD31AA}" type="sibTrans" cxnId="{4AAB1154-FDC2-449D-A61D-6FD5E6EC7271}">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D87AFF87-A75B-4BAF-8820-18F7EA21D2E2}">
      <dgm:prSet phldr="0" custT="1"/>
      <dgm:spPr/>
      <dgm:t>
        <a:bodyPr/>
        <a:lstStyle/>
        <a:p>
          <a:endParaRPr lang="en-US" sz="900" kern="1200" dirty="0">
            <a:solidFill>
              <a:schemeClr val="tx1"/>
            </a:solidFill>
            <a:latin typeface="Arial" panose="020B0604020202020204" pitchFamily="34" charset="0"/>
            <a:cs typeface="Arial" panose="020B0604020202020204" pitchFamily="34" charset="0"/>
          </a:endParaRPr>
        </a:p>
      </dgm:t>
    </dgm:pt>
    <dgm:pt modelId="{7DFBA140-C279-4294-8396-B9C3A0B42073}" type="parTrans" cxnId="{9B87D441-AA38-4B9A-B273-2A2E358229DD}">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8D61EBF5-448D-432E-B2CC-2E7F2B3ADFFE}" type="sibTrans" cxnId="{9B87D441-AA38-4B9A-B273-2A2E358229DD}">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A2A6ABEF-C307-4233-B09B-3DEBD86440DA}">
      <dgm:prSet phldr="0" custT="1"/>
      <dgm:spPr/>
      <dgm:t>
        <a:bodyPr/>
        <a:lstStyle/>
        <a:p>
          <a:pPr rtl="0"/>
          <a:r>
            <a:rPr lang="en-US" sz="900" kern="1200" dirty="0">
              <a:latin typeface="Arial" panose="020B0604020202020204" pitchFamily="34" charset="0"/>
              <a:ea typeface="+mn-ea"/>
              <a:cs typeface="Arial" panose="020B0604020202020204" pitchFamily="34" charset="0"/>
            </a:rPr>
            <a:t>WP5: Insights on the deployment </a:t>
          </a:r>
        </a:p>
      </dgm:t>
    </dgm:pt>
    <dgm:pt modelId="{34BB67F6-5E9A-437D-A661-87576AF19E72}" type="parTrans" cxnId="{255AE3DC-7390-4198-B104-B915E3EE84A1}">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6A6C4B5F-50E4-4D3E-95B9-D344C510232A}" type="sibTrans" cxnId="{255AE3DC-7390-4198-B104-B915E3EE84A1}">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CD2D9BB6-5FEB-4652-9614-577987A04F25}">
      <dgm:prSet phldr="0" custT="1"/>
      <dgm:spPr/>
      <dgm:t>
        <a:bodyPr/>
        <a:lstStyle/>
        <a:p>
          <a:endParaRPr lang="en-US" sz="1000" dirty="0">
            <a:solidFill>
              <a:schemeClr val="tx1"/>
            </a:solidFill>
            <a:latin typeface="Arial" panose="020B0604020202020204" pitchFamily="34" charset="0"/>
            <a:cs typeface="Arial" panose="020B0604020202020204" pitchFamily="34" charset="0"/>
          </a:endParaRPr>
        </a:p>
      </dgm:t>
    </dgm:pt>
    <dgm:pt modelId="{40BDE4AB-C7F4-41A8-A462-18E0524E3DD9}" type="parTrans" cxnId="{B7D09AB2-40D6-41A3-995C-A45A7CB02DC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C0BFD994-F5E4-40AE-823B-5ABEC0BC2F23}" type="sibTrans" cxnId="{B7D09AB2-40D6-41A3-995C-A45A7CB02DC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C2492F2-6C92-48F7-9AE8-1202A9A4EA1E}">
      <dgm:prSet phldr="0" custT="1"/>
      <dgm:spPr/>
      <dgm:t>
        <a:bodyPr/>
        <a:lstStyle/>
        <a:p>
          <a:pPr rtl="0"/>
          <a:r>
            <a:rPr lang="en-US" sz="900" dirty="0">
              <a:latin typeface="Arial" panose="020B0604020202020204" pitchFamily="34" charset="0"/>
              <a:cs typeface="Arial" panose="020B0604020202020204" pitchFamily="34" charset="0"/>
            </a:rPr>
            <a:t>Multiple organizations supported</a:t>
          </a:r>
        </a:p>
      </dgm:t>
    </dgm:pt>
    <dgm:pt modelId="{53AA96C5-CF4D-4FDF-AB70-5321390F5C00}" type="parTrans" cxnId="{5B4D6DE9-CAA6-4FCD-B7AD-D6A9D10D4793}">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92B3F13-C1D1-477C-B6C6-D08CE40816A6}" type="sibTrans" cxnId="{5B4D6DE9-CAA6-4FCD-B7AD-D6A9D10D4793}">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5C8A2BC8-101A-430A-AB81-86751A577977}">
      <dgm:prSet phldr="0" custT="1"/>
      <dgm:spPr/>
      <dgm:t>
        <a:bodyPr/>
        <a:lstStyle/>
        <a:p>
          <a:endParaRPr lang="en-US" sz="900" dirty="0">
            <a:solidFill>
              <a:schemeClr val="tx1"/>
            </a:solidFill>
            <a:latin typeface="Arial" panose="020B0604020202020204" pitchFamily="34" charset="0"/>
            <a:cs typeface="Arial" panose="020B0604020202020204" pitchFamily="34" charset="0"/>
          </a:endParaRPr>
        </a:p>
      </dgm:t>
    </dgm:pt>
    <dgm:pt modelId="{F5C65EC2-A616-4A2A-B6CE-AFD2614A07C8}" type="parTrans" cxnId="{BC42F3B1-FECD-4B7E-833F-1AABCFC9289F}">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DBC8F9B1-83AF-4B4F-B8C1-F635F19D41F0}" type="sibTrans" cxnId="{BC42F3B1-FECD-4B7E-833F-1AABCFC9289F}">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15F74B23-BEA1-45F8-BBBE-387FC692DA29}">
      <dgm:prSet phldr="0" custT="1"/>
      <dgm:spPr/>
      <dgm:t>
        <a:bodyPr/>
        <a:lstStyle/>
        <a:p>
          <a:pPr rtl="0"/>
          <a:r>
            <a:rPr lang="en-US" sz="900" dirty="0">
              <a:latin typeface="Arial" panose="020B0604020202020204" pitchFamily="34" charset="0"/>
              <a:cs typeface="Arial" panose="020B0604020202020204" pitchFamily="34" charset="0"/>
            </a:rPr>
            <a:t>Data accessible only by owners</a:t>
          </a:r>
        </a:p>
      </dgm:t>
    </dgm:pt>
    <dgm:pt modelId="{AF88C8E8-5E8B-4669-B2A5-B7ABD3131ACC}" type="parTrans" cxnId="{58BEC4EF-E438-4E40-8FD2-7A93403F2A53}">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709921C-18CE-4549-99E0-EC33D4774753}" type="sibTrans" cxnId="{58BEC4EF-E438-4E40-8FD2-7A93403F2A53}">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8CF79669-83BE-42F6-A1DA-F76C42818C77}">
      <dgm:prSet phldr="0" custT="1"/>
      <dgm:spPr/>
      <dgm:t>
        <a:bodyPr/>
        <a:lstStyle/>
        <a:p>
          <a:pPr rtl="0"/>
          <a:r>
            <a:rPr lang="en-US" sz="900" kern="1200" dirty="0">
              <a:latin typeface="Arial" panose="020B0604020202020204" pitchFamily="34" charset="0"/>
              <a:cs typeface="Arial" panose="020B0604020202020204" pitchFamily="34" charset="0"/>
            </a:rPr>
            <a:t>Communication with FINSEC's data layer</a:t>
          </a:r>
        </a:p>
      </dgm:t>
    </dgm:pt>
    <dgm:pt modelId="{78302C69-A381-4B7A-A9DF-7D242A4EB53F}" type="parTrans" cxnId="{CB317649-62EA-4FCC-9DEB-32136860A72E}">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E36133F3-C455-4B35-9770-D9D2DC79F0EF}" type="sibTrans" cxnId="{CB317649-62EA-4FCC-9DEB-32136860A72E}">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E0F89B49-4583-49F1-86C7-E1C8D66F6EDC}">
      <dgm:prSet phldr="0" custT="1"/>
      <dgm:spPr/>
      <dgm:t>
        <a:bodyPr/>
        <a:lstStyle/>
        <a:p>
          <a:pPr rtl="0"/>
          <a:r>
            <a:rPr lang="en-US" sz="900" dirty="0">
              <a:latin typeface="Arial" panose="020B0604020202020204" pitchFamily="34" charset="0"/>
              <a:cs typeface="Arial" panose="020B0604020202020204" pitchFamily="34" charset="0"/>
            </a:rPr>
            <a:t> Vulnerabilities that trigger a new Risk calculation</a:t>
          </a:r>
        </a:p>
      </dgm:t>
    </dgm:pt>
    <dgm:pt modelId="{70445ACC-AE34-4523-A1B8-C8F3AF0794F5}" type="parTrans" cxnId="{F4A14FE2-53FD-44F8-A907-B6275E6D5154}">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4391FBF7-0CC2-4B64-9271-C28719965D2D}" type="sibTrans" cxnId="{F4A14FE2-53FD-44F8-A907-B6275E6D5154}">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E66511AA-255F-4F8D-A9D5-53787314D978}">
      <dgm:prSet phldr="0" custT="1"/>
      <dgm:spPr/>
      <dgm:t>
        <a:bodyPr/>
        <a:lstStyle/>
        <a:p>
          <a:endParaRPr lang="en-US" sz="1000" dirty="0">
            <a:solidFill>
              <a:schemeClr val="tx1"/>
            </a:solidFill>
            <a:latin typeface="Arial" panose="020B0604020202020204" pitchFamily="34" charset="0"/>
            <a:cs typeface="Arial" panose="020B0604020202020204" pitchFamily="34" charset="0"/>
          </a:endParaRPr>
        </a:p>
      </dgm:t>
    </dgm:pt>
    <dgm:pt modelId="{7608406A-D9F4-49AF-B855-F06A8953AAEF}" type="parTrans" cxnId="{C751A430-C0AC-494A-9764-CAFC7BAA33E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9AEE607-D495-41EE-A2B0-DA655192B351}" type="sibTrans" cxnId="{C751A430-C0AC-494A-9764-CAFC7BAA33E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4043A73-30AB-4381-A941-CC8BD8F6D815}">
      <dgm:prSet phldr="0" custT="1"/>
      <dgm:spPr/>
      <dgm:t>
        <a:bodyPr/>
        <a:lstStyle/>
        <a:p>
          <a:endParaRPr lang="en-US" sz="1000" dirty="0">
            <a:solidFill>
              <a:schemeClr val="tx1"/>
            </a:solidFill>
            <a:latin typeface="Arial" panose="020B0604020202020204" pitchFamily="34" charset="0"/>
            <a:cs typeface="Arial" panose="020B0604020202020204" pitchFamily="34" charset="0"/>
          </a:endParaRPr>
        </a:p>
      </dgm:t>
    </dgm:pt>
    <dgm:pt modelId="{915C1B54-6829-4FAA-9291-D93D17A85FD6}" type="parTrans" cxnId="{F8CD6F07-B686-41B0-A357-82559FF06F59}">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F8CD6D79-E04C-44FD-BF2A-7ED3F5E391DC}" type="sibTrans" cxnId="{F8CD6F07-B686-41B0-A357-82559FF06F59}">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117557F2-69CA-401E-9CDC-B60CDDBA14D6}">
      <dgm:prSet phldr="0" custT="1"/>
      <dgm:spPr/>
      <dgm:t>
        <a:bodyPr/>
        <a:lstStyle/>
        <a:p>
          <a:pPr rtl="0"/>
          <a:r>
            <a:rPr lang="en-US" sz="900" dirty="0">
              <a:latin typeface="Arial" panose="020B0604020202020204" pitchFamily="34" charset="0"/>
              <a:cs typeface="Arial" panose="020B0604020202020204" pitchFamily="34" charset="0"/>
            </a:rPr>
            <a:t>Risk evaluation and reports for Services defined</a:t>
          </a:r>
        </a:p>
      </dgm:t>
    </dgm:pt>
    <dgm:pt modelId="{F8FB14CF-9EB4-44FD-8659-4554DEB58649}" type="parTrans" cxnId="{F49DE251-CABA-4D46-A15E-7E77976D5B72}">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020023FF-4B9B-4637-85F3-C2445FDF7D9C}" type="sibTrans" cxnId="{F49DE251-CABA-4D46-A15E-7E77976D5B72}">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0A2EF733-7C1E-4166-ADEB-8A5F9CF1C90D}">
      <dgm:prSet phldr="0" custT="1"/>
      <dgm:spPr/>
      <dgm:t>
        <a:bodyPr/>
        <a:lstStyle/>
        <a:p>
          <a:endParaRPr lang="en-US" sz="900" dirty="0">
            <a:solidFill>
              <a:schemeClr val="tx1"/>
            </a:solidFill>
            <a:latin typeface="Arial" panose="020B0604020202020204" pitchFamily="34" charset="0"/>
            <a:cs typeface="Arial" panose="020B0604020202020204" pitchFamily="34" charset="0"/>
          </a:endParaRPr>
        </a:p>
      </dgm:t>
    </dgm:pt>
    <dgm:pt modelId="{0AEE8036-ECA6-43D5-8486-8488DD240151}" type="parTrans" cxnId="{E9DCAA44-9C5A-45C3-A84F-9E641A238F8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7F041098-80AE-4FC7-9A41-7B6929D9BC87}" type="sibTrans" cxnId="{E9DCAA44-9C5A-45C3-A84F-9E641A238F8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A61FBC37-5EF2-432F-BB10-4130BACEACAD}">
      <dgm:prSet phldr="0" custT="1"/>
      <dgm:spPr/>
      <dgm:t>
        <a:bodyPr/>
        <a:lstStyle/>
        <a:p>
          <a:pPr rtl="0"/>
          <a:r>
            <a:rPr lang="en-US" sz="900" dirty="0">
              <a:latin typeface="Arial" panose="020B0604020202020204" pitchFamily="34" charset="0"/>
              <a:cs typeface="Arial" panose="020B0604020202020204" pitchFamily="34" charset="0"/>
            </a:rPr>
            <a:t>Service Definition</a:t>
          </a:r>
        </a:p>
      </dgm:t>
    </dgm:pt>
    <dgm:pt modelId="{82E60EC8-5BE5-4460-BCC7-2A536EC27F27}" type="parTrans" cxnId="{BDA02CBD-6719-4D6E-8BAE-942EDDE0586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E71CF6A6-9E1E-4C99-8D0A-DD37E20C1E02}" type="sibTrans" cxnId="{BDA02CBD-6719-4D6E-8BAE-942EDDE0586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8E3CBE3-F4B8-479E-BCDD-C2D209940834}">
      <dgm:prSet phldr="0" custT="1"/>
      <dgm:spPr/>
      <dgm:t>
        <a:bodyPr/>
        <a:lstStyle/>
        <a:p>
          <a:endParaRPr lang="en-US" sz="900" dirty="0">
            <a:solidFill>
              <a:schemeClr val="tx1"/>
            </a:solidFill>
            <a:latin typeface="Arial" panose="020B0604020202020204" pitchFamily="34" charset="0"/>
            <a:cs typeface="Arial" panose="020B0604020202020204" pitchFamily="34" charset="0"/>
          </a:endParaRPr>
        </a:p>
      </dgm:t>
    </dgm:pt>
    <dgm:pt modelId="{F5CE2D24-50F7-4111-9BDE-4ECA5FA37076}" type="parTrans" cxnId="{C737BAD7-B3B9-4723-8557-B6E2AE56D0A2}">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156B5AE-7707-4094-98EC-DBA0125908C5}" type="sibTrans" cxnId="{C737BAD7-B3B9-4723-8557-B6E2AE56D0A2}">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BBA516D3-99D2-4524-B42E-D3EBD9FAE456}">
      <dgm:prSet phldr="0" custT="1"/>
      <dgm:spPr/>
      <dgm:t>
        <a:bodyPr/>
        <a:lstStyle/>
        <a:p>
          <a:pPr rtl="0"/>
          <a:r>
            <a:rPr lang="en-US" sz="900" dirty="0">
              <a:latin typeface="Arial" panose="020B0604020202020204" pitchFamily="34" charset="0"/>
              <a:cs typeface="Arial" panose="020B0604020202020204" pitchFamily="34" charset="0"/>
            </a:rPr>
            <a:t>Threat Definition (threats targeting a Service and events/risk configuration that affect the calculations)</a:t>
          </a:r>
        </a:p>
      </dgm:t>
    </dgm:pt>
    <dgm:pt modelId="{C0E56EB1-E1B7-4F81-BCAB-B7E4B678D68D}" type="parTrans" cxnId="{E9BA62FC-4B0B-4491-A2A0-30E60CEDEEFC}">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DFCECE90-2887-430D-B497-CBBB8207FB65}" type="sibTrans" cxnId="{E9BA62FC-4B0B-4491-A2A0-30E60CEDEEFC}">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FD562FB-EECA-441E-94CE-30EE664CC1FE}">
      <dgm:prSet phldr="0" custT="1"/>
      <dgm:spPr/>
      <dgm:t>
        <a:bodyPr/>
        <a:lstStyle/>
        <a:p>
          <a:endParaRPr lang="en-US" sz="900" dirty="0">
            <a:solidFill>
              <a:schemeClr val="tx1"/>
            </a:solidFill>
            <a:latin typeface="Arial" panose="020B0604020202020204" pitchFamily="34" charset="0"/>
            <a:cs typeface="Arial" panose="020B0604020202020204" pitchFamily="34" charset="0"/>
          </a:endParaRPr>
        </a:p>
      </dgm:t>
    </dgm:pt>
    <dgm:pt modelId="{016ECE00-A6F3-455E-969F-23100AE59F12}" type="parTrans" cxnId="{20673237-9717-464C-B653-B54A3C9712FE}">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CE91427-B1C3-4488-9516-D4682DE5846B}" type="sibTrans" cxnId="{20673237-9717-464C-B653-B54A3C9712FE}">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E31D24B3-47DE-4532-96AC-FEB26BF162D4}">
      <dgm:prSet phldr="0" custT="1"/>
      <dgm:spPr/>
      <dgm:t>
        <a:bodyPr/>
        <a:lstStyle/>
        <a:p>
          <a:pPr rtl="0"/>
          <a:r>
            <a:rPr lang="en-US" sz="900" dirty="0">
              <a:latin typeface="Arial" panose="020B0604020202020204" pitchFamily="34" charset="0"/>
              <a:cs typeface="Arial" panose="020B0604020202020204" pitchFamily="34" charset="0"/>
            </a:rPr>
            <a:t>Vulnerabilities targeting both assets and Services</a:t>
          </a:r>
        </a:p>
      </dgm:t>
    </dgm:pt>
    <dgm:pt modelId="{778F9B46-180F-462C-8B55-6F992792D7F5}" type="parTrans" cxnId="{645DF4E5-9747-48F0-82A9-AC3B4622C395}">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51908F7-7ED4-4BEA-8886-E255EC9FBE3F}" type="sibTrans" cxnId="{645DF4E5-9747-48F0-82A9-AC3B4622C395}">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F74F230-B2CF-4E09-8C42-A36A5E769DD2}">
      <dgm:prSet phldr="0" custT="1"/>
      <dgm:spPr/>
      <dgm:t>
        <a:bodyPr/>
        <a:lstStyle/>
        <a:p>
          <a:endParaRPr lang="en-US" sz="900" dirty="0">
            <a:solidFill>
              <a:schemeClr val="tx1"/>
            </a:solidFill>
            <a:latin typeface="Arial" panose="020B0604020202020204" pitchFamily="34" charset="0"/>
            <a:cs typeface="Arial" panose="020B0604020202020204" pitchFamily="34" charset="0"/>
          </a:endParaRPr>
        </a:p>
      </dgm:t>
    </dgm:pt>
    <dgm:pt modelId="{746885EB-AE4F-4BC3-A330-F21AF46B1FD0}" type="parTrans" cxnId="{6167E774-212B-4F95-89D8-EBF0E226FECD}">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DCA1BFBF-7EDA-48ED-B7B7-EF9BBCD1CD52}" type="sibTrans" cxnId="{6167E774-212B-4F95-89D8-EBF0E226FECD}">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B3D611DE-FF92-4F07-A498-13B2241B392B}">
      <dgm:prSet phldr="0" custT="1"/>
      <dgm:spPr/>
      <dgm:t>
        <a:bodyPr/>
        <a:lstStyle/>
        <a:p>
          <a:pPr rtl="0"/>
          <a:r>
            <a:rPr lang="en-US" sz="900" dirty="0">
              <a:latin typeface="Arial" panose="020B0604020202020204" pitchFamily="34" charset="0"/>
              <a:cs typeface="Arial" panose="020B0604020202020204" pitchFamily="34" charset="0"/>
            </a:rPr>
            <a:t>Threats </a:t>
          </a:r>
        </a:p>
      </dgm:t>
    </dgm:pt>
    <dgm:pt modelId="{DFCB06D8-DFD7-4A7D-8702-FB38830859C5}" type="parTrans" cxnId="{A7E0F81C-E09B-423B-BCD1-3BD20E188B95}">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96DA15C-AEFA-4D1D-934A-6D5D2E46D4D0}" type="sibTrans" cxnId="{A7E0F81C-E09B-423B-BCD1-3BD20E188B95}">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876C0B7F-8574-4015-93BF-6431E88A8C52}">
      <dgm:prSet phldr="0" custT="1"/>
      <dgm:spPr/>
      <dgm:t>
        <a:bodyPr/>
        <a:lstStyle/>
        <a:p>
          <a:endParaRPr lang="en-US" sz="1000" dirty="0">
            <a:solidFill>
              <a:schemeClr val="tx1"/>
            </a:solidFill>
            <a:latin typeface="Arial" panose="020B0604020202020204" pitchFamily="34" charset="0"/>
            <a:cs typeface="Arial" panose="020B0604020202020204" pitchFamily="34" charset="0"/>
          </a:endParaRPr>
        </a:p>
      </dgm:t>
    </dgm:pt>
    <dgm:pt modelId="{AF883053-1CAE-40E2-9BA9-933ADCFA8C5F}" type="parTrans" cxnId="{C7D2F932-B261-43DF-B5DE-D648474EF2CE}">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AEA36722-F7F3-4C5F-A6CD-1C17FD407C91}" type="sibTrans" cxnId="{C7D2F932-B261-43DF-B5DE-D648474EF2CE}">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032D86D8-E762-46AD-9C73-D167CEBA1A47}">
      <dgm:prSet phldr="0" custT="1"/>
      <dgm:spPr/>
      <dgm:t>
        <a:bodyPr/>
        <a:lstStyle/>
        <a:p>
          <a:pPr rtl="0"/>
          <a:r>
            <a:rPr lang="en-US" sz="1000">
              <a:latin typeface="Arial" panose="020B0604020202020204" pitchFamily="34" charset="0"/>
              <a:cs typeface="Arial" panose="020B0604020202020204" pitchFamily="34" charset="0"/>
            </a:rPr>
            <a:t>Pilot Assessment</a:t>
          </a:r>
          <a:endParaRPr lang="en-US" sz="1000" dirty="0">
            <a:latin typeface="Arial" panose="020B0604020202020204" pitchFamily="34" charset="0"/>
            <a:cs typeface="Arial" panose="020B0604020202020204" pitchFamily="34" charset="0"/>
          </a:endParaRPr>
        </a:p>
      </dgm:t>
    </dgm:pt>
    <dgm:pt modelId="{FF890B7E-2396-4A66-A2FE-45231CD3A66D}" type="parTrans" cxnId="{D06F21AB-5D75-4818-94D7-4979ADE5C395}">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7A20189D-A79A-4FBD-8D66-165084297BCB}" type="sibTrans" cxnId="{D06F21AB-5D75-4818-94D7-4979ADE5C395}">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E47C359E-48C6-4C91-A3D8-353E809B441F}">
      <dgm:prSet phldr="0" custT="1"/>
      <dgm:spPr/>
      <dgm:t>
        <a:bodyPr/>
        <a:lstStyle/>
        <a:p>
          <a:pPr rtl="0"/>
          <a:r>
            <a:rPr lang="en-US" sz="900" dirty="0">
              <a:latin typeface="Arial" panose="020B0604020202020204" pitchFamily="34" charset="0"/>
              <a:cs typeface="Arial" panose="020B0604020202020204" pitchFamily="34" charset="0"/>
            </a:rPr>
            <a:t>Successful Pilot use cases (without blockchain integration)</a:t>
          </a:r>
        </a:p>
      </dgm:t>
    </dgm:pt>
    <dgm:pt modelId="{7B200EEC-BCB0-436A-93C0-C8926F3E4135}" type="parTrans" cxnId="{C4E335AA-6D7A-4966-86E0-45CA7C009D3F}">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0DED9410-7E61-4220-B607-40F4C8F74396}" type="sibTrans" cxnId="{C4E335AA-6D7A-4966-86E0-45CA7C009D3F}">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B6216030-67F7-436C-9CB1-AE0D9E1EDFE6}">
      <dgm:prSet phldr="0" custT="1"/>
      <dgm:spPr/>
      <dgm:t>
        <a:bodyPr/>
        <a:lstStyle/>
        <a:p>
          <a:endParaRPr lang="en-US" sz="1000" dirty="0">
            <a:solidFill>
              <a:schemeClr val="tx1"/>
            </a:solidFill>
            <a:latin typeface="Arial" panose="020B0604020202020204" pitchFamily="34" charset="0"/>
            <a:cs typeface="Arial" panose="020B0604020202020204" pitchFamily="34" charset="0"/>
          </a:endParaRPr>
        </a:p>
      </dgm:t>
    </dgm:pt>
    <dgm:pt modelId="{DFA71B08-D301-4855-A85C-2C235F40CA62}" type="parTrans" cxnId="{15810DE8-178D-405B-8883-386C76D1F7D6}">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CF3C2EE1-648E-4B4B-8179-3BE5D3CE510D}" type="sibTrans" cxnId="{15810DE8-178D-405B-8883-386C76D1F7D6}">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3F8A287-E18F-45E8-904F-DAB1759BA74A}">
      <dgm:prSet phldr="0" custT="1"/>
      <dgm:spPr/>
      <dgm:t>
        <a:bodyPr/>
        <a:lstStyle/>
        <a:p>
          <a:endParaRPr lang="en-US" sz="900" dirty="0">
            <a:solidFill>
              <a:schemeClr val="tx1"/>
            </a:solidFill>
            <a:latin typeface="Arial" panose="020B0604020202020204" pitchFamily="34" charset="0"/>
            <a:cs typeface="Arial" panose="020B0604020202020204" pitchFamily="34" charset="0"/>
          </a:endParaRPr>
        </a:p>
      </dgm:t>
    </dgm:pt>
    <dgm:pt modelId="{50B703A7-F66B-42F9-85BA-94A7DBC7C7DB}" type="parTrans" cxnId="{54545BF6-8A5F-4EC0-A1C3-B61E34B6952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0A65E84-71CB-4673-80A2-EE6996F2AC76}" type="sibTrans" cxnId="{54545BF6-8A5F-4EC0-A1C3-B61E34B69527}">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99FB8F5-E832-49C7-A861-5411FA51F735}">
      <dgm:prSet phldr="0" custT="1"/>
      <dgm:spPr/>
      <dgm:t>
        <a:bodyPr/>
        <a:lstStyle/>
        <a:p>
          <a:pPr rtl="0"/>
          <a:r>
            <a:rPr lang="en-US" sz="900" dirty="0">
              <a:latin typeface="Arial" panose="020B0604020202020204" pitchFamily="34" charset="0"/>
              <a:cs typeface="Arial" panose="020B0604020202020204" pitchFamily="34" charset="0"/>
            </a:rPr>
            <a:t>Dashboard Integration and results demonstration</a:t>
          </a:r>
        </a:p>
      </dgm:t>
    </dgm:pt>
    <dgm:pt modelId="{ED561F1C-8A97-4C0C-A40D-FC5012EC2197}" type="parTrans" cxnId="{75F4E42D-0AB3-406C-820C-292D827E2956}">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0704F6CB-D09C-4E73-BBCA-9BB68A2D08A7}" type="sibTrans" cxnId="{75F4E42D-0AB3-406C-820C-292D827E2956}">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D7CC29BF-21BD-454E-AD7A-A7035AD45A8E}">
      <dgm:prSet phldr="0" custT="1"/>
      <dgm:spPr/>
      <dgm:t>
        <a:bodyPr/>
        <a:lstStyle/>
        <a:p>
          <a:endParaRPr lang="en-US" sz="1000" dirty="0">
            <a:solidFill>
              <a:schemeClr val="tx1"/>
            </a:solidFill>
            <a:latin typeface="Arial" panose="020B0604020202020204" pitchFamily="34" charset="0"/>
            <a:cs typeface="Arial" panose="020B0604020202020204" pitchFamily="34" charset="0"/>
          </a:endParaRPr>
        </a:p>
      </dgm:t>
    </dgm:pt>
    <dgm:pt modelId="{B91A5A1A-082F-4EBE-98BC-CA229AA29DE9}" type="parTrans" cxnId="{573C1699-0EDC-4B43-B719-148B0A27C2D1}">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69F07B00-7B2F-4887-9ED8-2CD95F5B03C1}" type="sibTrans" cxnId="{573C1699-0EDC-4B43-B719-148B0A27C2D1}">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E1CF2F9F-E7B9-44A2-8603-4CD5E76AB489}">
      <dgm:prSet phldr="0" custT="1"/>
      <dgm:spPr/>
      <dgm:t>
        <a:bodyPr/>
        <a:lstStyle/>
        <a:p>
          <a:pPr rtl="0"/>
          <a:r>
            <a:rPr lang="en-US" sz="900" kern="1200" dirty="0">
              <a:latin typeface="Arial" panose="020B0604020202020204" pitchFamily="34" charset="0"/>
              <a:cs typeface="Arial" panose="020B0604020202020204" pitchFamily="34" charset="0"/>
            </a:rPr>
            <a:t>Communication with Security Knowledge Base</a:t>
          </a:r>
        </a:p>
      </dgm:t>
    </dgm:pt>
    <dgm:pt modelId="{321872BF-47FF-4C4B-8E45-B4F026909C85}" type="parTrans" cxnId="{F36B716E-9395-41D3-B7EB-3C0B5946A18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AC378235-2C7F-49FD-9D44-D0CD7B9BCC5F}" type="sibTrans" cxnId="{F36B716E-9395-41D3-B7EB-3C0B5946A18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FC25F15C-F728-4C21-90CC-71B08A83D69F}">
      <dgm:prSet phldr="0" custT="1"/>
      <dgm:spPr/>
      <dgm:t>
        <a:bodyPr/>
        <a:lstStyle/>
        <a:p>
          <a:endParaRPr lang="en-US" sz="900" kern="1200" dirty="0">
            <a:solidFill>
              <a:schemeClr val="tx1"/>
            </a:solidFill>
            <a:latin typeface="Arial" panose="020B0604020202020204" pitchFamily="34" charset="0"/>
            <a:cs typeface="Arial" panose="020B0604020202020204" pitchFamily="34" charset="0"/>
          </a:endParaRPr>
        </a:p>
      </dgm:t>
    </dgm:pt>
    <dgm:pt modelId="{6C398D44-41A5-4B22-A1DA-CA9FC6B8005F}" type="parTrans" cxnId="{15B61C4C-0784-423D-8A44-35F96E621198}">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5B9C90A-15BA-4F7E-88B6-330ABA8F7E11}" type="sibTrans" cxnId="{15B61C4C-0784-423D-8A44-35F96E621198}">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B75F34DC-5F37-41F7-B6C0-2A7BAC77C55C}">
      <dgm:prSet phldr="0" custT="1"/>
      <dgm:spPr/>
      <dgm:t>
        <a:bodyPr/>
        <a:lstStyle/>
        <a:p>
          <a:pPr rtl="0"/>
          <a:r>
            <a:rPr lang="en-US" sz="900" kern="1200" dirty="0">
              <a:latin typeface="Arial" panose="020B0604020202020204" pitchFamily="34" charset="0"/>
              <a:cs typeface="Arial" panose="020B0604020202020204" pitchFamily="34" charset="0"/>
            </a:rPr>
            <a:t>APIs for component interconnection</a:t>
          </a:r>
        </a:p>
      </dgm:t>
    </dgm:pt>
    <dgm:pt modelId="{B10F63E2-09F0-4AC8-AF14-A1EB1FA33C61}" type="parTrans" cxnId="{152F4B4D-3F7B-4E71-BA2D-B63DA570EE8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FD55E830-5A39-4C51-81F4-1F5C7EB750F8}" type="sibTrans" cxnId="{152F4B4D-3F7B-4E71-BA2D-B63DA570EE8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729413BB-36B9-4C71-8611-99735370F0D0}">
      <dgm:prSet phldr="0" custT="1"/>
      <dgm:spPr/>
      <dgm:t>
        <a:bodyPr/>
        <a:lstStyle/>
        <a:p>
          <a:endParaRPr lang="en-US" sz="900" kern="1200" dirty="0">
            <a:solidFill>
              <a:schemeClr val="tx1"/>
            </a:solidFill>
            <a:latin typeface="Arial" panose="020B0604020202020204" pitchFamily="34" charset="0"/>
            <a:cs typeface="Arial" panose="020B0604020202020204" pitchFamily="34" charset="0"/>
          </a:endParaRPr>
        </a:p>
      </dgm:t>
    </dgm:pt>
    <dgm:pt modelId="{73ACA0F8-24A2-4A6C-ABD7-26EF3866E1FF}" type="parTrans" cxnId="{FAE9F845-7808-4B13-B491-60A2CDFE8FD8}">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1ED8C09-EBB5-4868-A304-B90484529673}" type="sibTrans" cxnId="{FAE9F845-7808-4B13-B491-60A2CDFE8FD8}">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5C6A7EA3-9B90-43D3-BD25-75CCD3C7A4E8}">
      <dgm:prSet phldr="0" custT="1"/>
      <dgm:spPr/>
      <dgm:t>
        <a:bodyPr/>
        <a:lstStyle/>
        <a:p>
          <a:pPr rtl="0"/>
          <a:endParaRPr lang="en-US" sz="1000" kern="1200" dirty="0">
            <a:solidFill>
              <a:schemeClr val="tx1"/>
            </a:solidFill>
            <a:latin typeface="Arial" panose="020B0604020202020204" pitchFamily="34" charset="0"/>
            <a:cs typeface="Arial" panose="020B0604020202020204" pitchFamily="34" charset="0"/>
          </a:endParaRPr>
        </a:p>
      </dgm:t>
    </dgm:pt>
    <dgm:pt modelId="{134F60F8-0966-437F-94D8-861C7AD81C54}" type="parTrans" cxnId="{EA6FF2F8-65D0-4E09-A89B-DABFF89328D0}">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EBA43E86-FD86-4528-B040-0A9AAED10AE2}" type="sibTrans" cxnId="{EA6FF2F8-65D0-4E09-A89B-DABFF89328D0}">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F1E32B68-37C3-406C-B8E0-CD51AD945C40}">
      <dgm:prSet phldr="0" custT="1"/>
      <dgm:spPr/>
      <dgm:t>
        <a:bodyPr/>
        <a:lstStyle/>
        <a:p>
          <a:pPr rtl="0"/>
          <a:r>
            <a:rPr lang="en-US" sz="900" kern="1200" dirty="0">
              <a:latin typeface="Arial" panose="020B0604020202020204" pitchFamily="34" charset="0"/>
              <a:ea typeface="+mn-ea"/>
              <a:cs typeface="Arial" panose="020B0604020202020204" pitchFamily="34" charset="0"/>
            </a:rPr>
            <a:t>Representation of violations in a unified format</a:t>
          </a:r>
        </a:p>
      </dgm:t>
    </dgm:pt>
    <dgm:pt modelId="{55EE6D80-C806-43E1-816B-01B0DF327120}" type="parTrans" cxnId="{53759E3D-F796-4086-B346-CFE8D5D61692}">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7F3B071-242B-4926-BA3C-B3B5EBA11CF6}" type="sibTrans" cxnId="{53759E3D-F796-4086-B346-CFE8D5D61692}">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4FB6930-EB65-4711-B550-B516D1D20C97}">
      <dgm:prSet phldr="0" custT="1"/>
      <dgm:spPr/>
      <dgm:t>
        <a:bodyPr/>
        <a:lstStyle/>
        <a:p>
          <a:pPr rtl="0"/>
          <a:r>
            <a:rPr lang="en-US" sz="1000">
              <a:latin typeface="Arial" panose="020B0604020202020204" pitchFamily="34" charset="0"/>
              <a:cs typeface="Arial" panose="020B0604020202020204" pitchFamily="34" charset="0"/>
            </a:rPr>
            <a:t>Blockchain Integration</a:t>
          </a:r>
          <a:endParaRPr lang="en-US" sz="1000" dirty="0">
            <a:latin typeface="Arial" panose="020B0604020202020204" pitchFamily="34" charset="0"/>
            <a:cs typeface="Arial" panose="020B0604020202020204" pitchFamily="34" charset="0"/>
          </a:endParaRPr>
        </a:p>
      </dgm:t>
    </dgm:pt>
    <dgm:pt modelId="{28CF0E13-77F8-43E9-B4BD-198F0A641421}" type="parTrans" cxnId="{D6B70DA9-4135-4C66-B495-9B89251DCE30}">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DE97C4A8-52E6-4429-874D-F9595E3C0A3F}" type="sibTrans" cxnId="{D6B70DA9-4135-4C66-B495-9B89251DCE30}">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C3C01136-9F89-484C-95A1-0D5246E07830}">
      <dgm:prSet phldr="0" custT="1"/>
      <dgm:spPr/>
      <dgm:t>
        <a:bodyPr/>
        <a:lstStyle/>
        <a:p>
          <a:endParaRPr lang="en-US" sz="1000" dirty="0">
            <a:solidFill>
              <a:schemeClr val="tx1"/>
            </a:solidFill>
            <a:latin typeface="Arial" panose="020B0604020202020204" pitchFamily="34" charset="0"/>
            <a:cs typeface="Arial" panose="020B0604020202020204" pitchFamily="34" charset="0"/>
          </a:endParaRPr>
        </a:p>
      </dgm:t>
    </dgm:pt>
    <dgm:pt modelId="{D7F6F231-027D-4A17-89A4-11E20156B4E7}" type="parTrans" cxnId="{23E09A9A-A4BD-42E0-8667-F454294BFE8B}">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D445963-5E7A-4628-B122-C7BCCE35989D}" type="sibTrans" cxnId="{23E09A9A-A4BD-42E0-8667-F454294BFE8B}">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6FB3642C-A99E-4F09-BF6E-020633B6C20E}">
      <dgm:prSet phldr="0" custT="1"/>
      <dgm:spPr/>
      <dgm:t>
        <a:bodyPr/>
        <a:lstStyle/>
        <a:p>
          <a:r>
            <a:rPr lang="en-US" sz="900" dirty="0">
              <a:latin typeface="Arial" panose="020B0604020202020204" pitchFamily="34" charset="0"/>
              <a:cs typeface="Arial" panose="020B0604020202020204" pitchFamily="34" charset="0"/>
            </a:rPr>
            <a:t>Distributed</a:t>
          </a:r>
        </a:p>
      </dgm:t>
    </dgm:pt>
    <dgm:pt modelId="{0454A97E-B081-4D46-BD5E-11742FEE6CA4}" type="parTrans" cxnId="{1155BD44-C7DF-4BF0-84DB-9F31D3AA0A4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A2D16AD-9839-4E91-9C1C-EB958C432595}" type="sibTrans" cxnId="{1155BD44-C7DF-4BF0-84DB-9F31D3AA0A4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5DBD1A5C-9FCA-49B9-8A84-ECD3883030A9}">
      <dgm:prSet phldr="0" custT="1"/>
      <dgm:spPr/>
      <dgm:t>
        <a:bodyPr/>
        <a:lstStyle/>
        <a:p>
          <a:endParaRPr lang="en-US" sz="900" dirty="0">
            <a:solidFill>
              <a:schemeClr val="tx1"/>
            </a:solidFill>
            <a:latin typeface="Arial" panose="020B0604020202020204" pitchFamily="34" charset="0"/>
            <a:cs typeface="Arial" panose="020B0604020202020204" pitchFamily="34" charset="0"/>
          </a:endParaRPr>
        </a:p>
      </dgm:t>
    </dgm:pt>
    <dgm:pt modelId="{ED935020-36B1-4607-AB6B-E23A00F5B6D9}" type="parTrans" cxnId="{B6FA0D43-D100-4AA8-9535-B5D2734AA64C}">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38A07F7E-A64A-4077-B8A6-F991A4E934D5}" type="sibTrans" cxnId="{B6FA0D43-D100-4AA8-9535-B5D2734AA64C}">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726AB957-58B5-4F36-BDF8-C285271EA6E8}">
      <dgm:prSet phldr="0" custT="1"/>
      <dgm:spPr/>
      <dgm:t>
        <a:bodyPr/>
        <a:lstStyle/>
        <a:p>
          <a:r>
            <a:rPr lang="en-US" sz="900" dirty="0">
              <a:latin typeface="Arial" panose="020B0604020202020204" pitchFamily="34" charset="0"/>
              <a:cs typeface="Arial" panose="020B0604020202020204" pitchFamily="34" charset="0"/>
            </a:rPr>
            <a:t>Stable and secure transactions</a:t>
          </a:r>
        </a:p>
      </dgm:t>
    </dgm:pt>
    <dgm:pt modelId="{0289F58A-DCA1-4877-B46A-E6FF96B6F063}" type="parTrans" cxnId="{01D54A4C-C6C8-447E-9087-B7A51A041AC6}">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6DFFCEAC-E20E-4517-BFAE-CE7F7D7D59C4}" type="sibTrans" cxnId="{01D54A4C-C6C8-447E-9087-B7A51A041AC6}">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16F73BAB-5223-464B-A1AA-53B7ED3A57A0}">
      <dgm:prSet phldr="0" custT="1"/>
      <dgm:spPr/>
      <dgm:t>
        <a:bodyPr/>
        <a:lstStyle/>
        <a:p>
          <a:endParaRPr lang="en-US" sz="900" dirty="0">
            <a:solidFill>
              <a:schemeClr val="tx1"/>
            </a:solidFill>
            <a:latin typeface="Arial" panose="020B0604020202020204" pitchFamily="34" charset="0"/>
            <a:cs typeface="Arial" panose="020B0604020202020204" pitchFamily="34" charset="0"/>
          </a:endParaRPr>
        </a:p>
      </dgm:t>
    </dgm:pt>
    <dgm:pt modelId="{12CF88B1-66EA-4D51-8C21-388D00E54CF8}" type="parTrans" cxnId="{3CDFCBE9-CA35-4C65-86F9-D1C4D3B71075}">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42FF3542-E495-4F4E-8E48-57F86E5EC8AC}" type="sibTrans" cxnId="{3CDFCBE9-CA35-4C65-86F9-D1C4D3B71075}">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646AC2DE-1BDA-4B7D-86C0-E116452AD7CA}">
      <dgm:prSet phldr="0" custT="1"/>
      <dgm:spPr/>
      <dgm:t>
        <a:bodyPr/>
        <a:lstStyle/>
        <a:p>
          <a:r>
            <a:rPr lang="en-US" sz="900" dirty="0">
              <a:latin typeface="Arial" panose="020B0604020202020204" pitchFamily="34" charset="0"/>
              <a:cs typeface="Arial" panose="020B0604020202020204" pitchFamily="34" charset="0"/>
            </a:rPr>
            <a:t>Trust model definition (sensitive data)</a:t>
          </a:r>
        </a:p>
      </dgm:t>
    </dgm:pt>
    <dgm:pt modelId="{06D6BFFB-2B33-4683-8C7D-0D9E79C0B809}" type="parTrans" cxnId="{0467E8FE-6859-4BA6-80E8-04116280612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2C6C10A4-38CE-4BFA-991A-35D9C7CF29E1}" type="sibTrans" cxnId="{0467E8FE-6859-4BA6-80E8-04116280612A}">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E302EB0F-7672-4972-A1F7-AD2911232ED5}">
      <dgm:prSet phldr="0" custT="1"/>
      <dgm:spPr/>
      <dgm:t>
        <a:bodyPr/>
        <a:lstStyle/>
        <a:p>
          <a:pPr rtl="0"/>
          <a:endParaRPr lang="en-US" sz="1000" dirty="0">
            <a:solidFill>
              <a:schemeClr val="tx1"/>
            </a:solidFill>
            <a:latin typeface="Arial" panose="020B0604020202020204" pitchFamily="34" charset="0"/>
            <a:cs typeface="Arial" panose="020B0604020202020204" pitchFamily="34" charset="0"/>
          </a:endParaRPr>
        </a:p>
      </dgm:t>
    </dgm:pt>
    <dgm:pt modelId="{03E017D6-1C3A-4578-9129-D16AC4221D91}" type="parTrans" cxnId="{E7D6BAEC-5E1B-45EB-8A91-B51C5B20778F}">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97520D10-D389-4488-8370-F86AE3116555}" type="sibTrans" cxnId="{E7D6BAEC-5E1B-45EB-8A91-B51C5B20778F}">
      <dgm:prSet/>
      <dgm:spPr/>
      <dgm:t>
        <a:bodyPr/>
        <a:lstStyle/>
        <a:p>
          <a:endParaRPr lang="en-US" sz="1000">
            <a:solidFill>
              <a:schemeClr val="tx1"/>
            </a:solidFill>
            <a:latin typeface="Arial" panose="020B0604020202020204" pitchFamily="34" charset="0"/>
            <a:cs typeface="Arial" panose="020B0604020202020204" pitchFamily="34" charset="0"/>
          </a:endParaRPr>
        </a:p>
      </dgm:t>
    </dgm:pt>
    <dgm:pt modelId="{6C02B04F-C3E2-5841-ADFE-495B0271C1F8}">
      <dgm:prSet phldr="0" custT="1"/>
      <dgm:spPr/>
      <dgm:t>
        <a:bodyPr/>
        <a:lstStyle/>
        <a:p>
          <a:pPr rtl="0"/>
          <a:endParaRPr lang="en-US" sz="900" kern="1200" dirty="0">
            <a:solidFill>
              <a:srgbClr val="000000"/>
            </a:solidFill>
            <a:latin typeface="Arial" panose="020B0604020202020204" pitchFamily="34" charset="0"/>
            <a:ea typeface="+mn-ea"/>
            <a:cs typeface="Arial" panose="020B0604020202020204" pitchFamily="34" charset="0"/>
          </a:endParaRPr>
        </a:p>
      </dgm:t>
    </dgm:pt>
    <dgm:pt modelId="{CEF839A1-E3D4-E340-A4D2-73F75C0C9134}" type="parTrans" cxnId="{E6A2C20A-91CC-C34B-BAF8-642DE6BC9F51}">
      <dgm:prSet/>
      <dgm:spPr/>
      <dgm:t>
        <a:bodyPr/>
        <a:lstStyle/>
        <a:p>
          <a:endParaRPr lang="en-US">
            <a:latin typeface="Arial" panose="020B0604020202020204" pitchFamily="34" charset="0"/>
            <a:cs typeface="Arial" panose="020B0604020202020204" pitchFamily="34" charset="0"/>
          </a:endParaRPr>
        </a:p>
      </dgm:t>
    </dgm:pt>
    <dgm:pt modelId="{2C37314C-81CE-AE45-A31A-B25A0B695C93}" type="sibTrans" cxnId="{E6A2C20A-91CC-C34B-BAF8-642DE6BC9F51}">
      <dgm:prSet/>
      <dgm:spPr/>
      <dgm:t>
        <a:bodyPr/>
        <a:lstStyle/>
        <a:p>
          <a:endParaRPr lang="en-US">
            <a:latin typeface="Arial" panose="020B0604020202020204" pitchFamily="34" charset="0"/>
            <a:cs typeface="Arial" panose="020B0604020202020204" pitchFamily="34" charset="0"/>
          </a:endParaRPr>
        </a:p>
      </dgm:t>
    </dgm:pt>
    <dgm:pt modelId="{39D0BB2D-1E47-C043-8FF6-780E11150BF8}">
      <dgm:prSet phldrT="[Text]" phldr="0" custT="1"/>
      <dgm:spPr/>
      <dgm:t>
        <a:bodyPr/>
        <a:lstStyle/>
        <a:p>
          <a:pPr rtl="0"/>
          <a:endParaRPr lang="en-US" sz="900" kern="1200" dirty="0">
            <a:solidFill>
              <a:srgbClr val="000000"/>
            </a:solidFill>
            <a:latin typeface="Arial" panose="020B0604020202020204" pitchFamily="34" charset="0"/>
            <a:ea typeface="+mn-ea"/>
            <a:cs typeface="Arial" panose="020B0604020202020204" pitchFamily="34" charset="0"/>
          </a:endParaRPr>
        </a:p>
      </dgm:t>
    </dgm:pt>
    <dgm:pt modelId="{68570078-66D1-A04A-9979-87CA9ED9D168}" type="parTrans" cxnId="{0171BE46-AFC1-5B46-8628-04DBEB3D5BE0}">
      <dgm:prSet/>
      <dgm:spPr/>
      <dgm:t>
        <a:bodyPr/>
        <a:lstStyle/>
        <a:p>
          <a:endParaRPr lang="en-US">
            <a:latin typeface="Arial" panose="020B0604020202020204" pitchFamily="34" charset="0"/>
            <a:cs typeface="Arial" panose="020B0604020202020204" pitchFamily="34" charset="0"/>
          </a:endParaRPr>
        </a:p>
      </dgm:t>
    </dgm:pt>
    <dgm:pt modelId="{909FDFB2-98C5-7440-969A-12C3F0178731}" type="sibTrans" cxnId="{0171BE46-AFC1-5B46-8628-04DBEB3D5BE0}">
      <dgm:prSet/>
      <dgm:spPr/>
      <dgm:t>
        <a:bodyPr/>
        <a:lstStyle/>
        <a:p>
          <a:endParaRPr lang="en-US">
            <a:latin typeface="Arial" panose="020B0604020202020204" pitchFamily="34" charset="0"/>
            <a:cs typeface="Arial" panose="020B0604020202020204" pitchFamily="34" charset="0"/>
          </a:endParaRPr>
        </a:p>
      </dgm:t>
    </dgm:pt>
    <dgm:pt modelId="{F94FF4B9-B2D1-9C47-BFBB-0C8DD9199FAC}">
      <dgm:prSet phldrT="[Text]" phldr="0" custT="1"/>
      <dgm:spPr/>
      <dgm:t>
        <a:bodyPr/>
        <a:lstStyle/>
        <a:p>
          <a:pPr rtl="0"/>
          <a:endParaRPr lang="en-US" sz="900" kern="1200" dirty="0">
            <a:solidFill>
              <a:srgbClr val="000000"/>
            </a:solidFill>
            <a:latin typeface="Arial" panose="020B0604020202020204" pitchFamily="34" charset="0"/>
            <a:ea typeface="+mn-ea"/>
            <a:cs typeface="Arial" panose="020B0604020202020204" pitchFamily="34" charset="0"/>
          </a:endParaRPr>
        </a:p>
      </dgm:t>
    </dgm:pt>
    <dgm:pt modelId="{3E01C900-12F0-2E4F-848F-D829E1625A53}" type="parTrans" cxnId="{ED6B244C-E908-6240-AA7A-168BA538CCF4}">
      <dgm:prSet/>
      <dgm:spPr/>
      <dgm:t>
        <a:bodyPr/>
        <a:lstStyle/>
        <a:p>
          <a:endParaRPr lang="en-US">
            <a:latin typeface="Arial" panose="020B0604020202020204" pitchFamily="34" charset="0"/>
            <a:cs typeface="Arial" panose="020B0604020202020204" pitchFamily="34" charset="0"/>
          </a:endParaRPr>
        </a:p>
      </dgm:t>
    </dgm:pt>
    <dgm:pt modelId="{EFCEDB28-F61D-9346-A9E4-3F1DFBB70503}" type="sibTrans" cxnId="{ED6B244C-E908-6240-AA7A-168BA538CCF4}">
      <dgm:prSet/>
      <dgm:spPr/>
      <dgm:t>
        <a:bodyPr/>
        <a:lstStyle/>
        <a:p>
          <a:endParaRPr lang="en-US">
            <a:latin typeface="Arial" panose="020B0604020202020204" pitchFamily="34" charset="0"/>
            <a:cs typeface="Arial" panose="020B0604020202020204" pitchFamily="34" charset="0"/>
          </a:endParaRPr>
        </a:p>
      </dgm:t>
    </dgm:pt>
    <dgm:pt modelId="{EBE4ED08-4381-2843-89E1-F083B5C96407}">
      <dgm:prSet phldr="0" custT="1"/>
      <dgm:spPr/>
      <dgm:t>
        <a:bodyPr/>
        <a:lstStyle/>
        <a:p>
          <a:pPr rtl="0"/>
          <a:endParaRPr lang="en-US" sz="900" kern="1200" dirty="0">
            <a:solidFill>
              <a:schemeClr val="tx1"/>
            </a:solidFill>
            <a:latin typeface="Arial" panose="020B0604020202020204" pitchFamily="34" charset="0"/>
            <a:cs typeface="Arial" panose="020B0604020202020204" pitchFamily="34" charset="0"/>
          </a:endParaRPr>
        </a:p>
      </dgm:t>
    </dgm:pt>
    <dgm:pt modelId="{8C90997F-864C-A846-9315-235EFDF41CCB}" type="parTrans" cxnId="{433A4CA8-6814-2649-A4C0-E43C2B7831A0}">
      <dgm:prSet/>
      <dgm:spPr/>
      <dgm:t>
        <a:bodyPr/>
        <a:lstStyle/>
        <a:p>
          <a:endParaRPr lang="en-US">
            <a:latin typeface="Arial" panose="020B0604020202020204" pitchFamily="34" charset="0"/>
            <a:cs typeface="Arial" panose="020B0604020202020204" pitchFamily="34" charset="0"/>
          </a:endParaRPr>
        </a:p>
      </dgm:t>
    </dgm:pt>
    <dgm:pt modelId="{8B90134F-7332-5841-A732-142F2D0F6621}" type="sibTrans" cxnId="{433A4CA8-6814-2649-A4C0-E43C2B7831A0}">
      <dgm:prSet/>
      <dgm:spPr/>
      <dgm:t>
        <a:bodyPr/>
        <a:lstStyle/>
        <a:p>
          <a:endParaRPr lang="en-US">
            <a:latin typeface="Arial" panose="020B0604020202020204" pitchFamily="34" charset="0"/>
            <a:cs typeface="Arial" panose="020B0604020202020204" pitchFamily="34" charset="0"/>
          </a:endParaRPr>
        </a:p>
      </dgm:t>
    </dgm:pt>
    <dgm:pt modelId="{AD207A3D-10DC-4026-A668-E19D301CFE54}" type="pres">
      <dgm:prSet presAssocID="{CAC7274C-9225-4B0E-B4E4-42D318493437}" presName="Name0" presStyleCnt="0">
        <dgm:presLayoutVars>
          <dgm:dir/>
          <dgm:resizeHandles val="exact"/>
        </dgm:presLayoutVars>
      </dgm:prSet>
      <dgm:spPr/>
    </dgm:pt>
    <dgm:pt modelId="{E4803BB1-159E-4E68-AD36-55E03C97BACE}" type="pres">
      <dgm:prSet presAssocID="{F72C5C87-B4EA-4B81-AB30-43AA4666B0E0}" presName="node" presStyleLbl="node1" presStyleIdx="0" presStyleCnt="7">
        <dgm:presLayoutVars>
          <dgm:bulletEnabled val="1"/>
        </dgm:presLayoutVars>
      </dgm:prSet>
      <dgm:spPr/>
    </dgm:pt>
    <dgm:pt modelId="{24A3A89D-C4F9-4023-B7A4-027FE1A7839E}" type="pres">
      <dgm:prSet presAssocID="{248AD1EC-035E-4B34-A83B-3E4CF408B877}" presName="sibTrans" presStyleCnt="0"/>
      <dgm:spPr/>
    </dgm:pt>
    <dgm:pt modelId="{9C852C54-96FF-43DB-81D7-34C15FCAC542}" type="pres">
      <dgm:prSet presAssocID="{304BDBBA-992D-450E-92F2-E0AAFDFE4D15}" presName="node" presStyleLbl="node1" presStyleIdx="1" presStyleCnt="7">
        <dgm:presLayoutVars>
          <dgm:bulletEnabled val="1"/>
        </dgm:presLayoutVars>
      </dgm:prSet>
      <dgm:spPr/>
    </dgm:pt>
    <dgm:pt modelId="{0C0E3F18-8260-4A36-80E7-C8BCC785D15B}" type="pres">
      <dgm:prSet presAssocID="{3EB8CFCC-4B28-4643-91D5-3E1000AD31AA}" presName="sibTrans" presStyleCnt="0"/>
      <dgm:spPr/>
    </dgm:pt>
    <dgm:pt modelId="{B3393604-D109-4871-B84A-96A52257085F}" type="pres">
      <dgm:prSet presAssocID="{D4D8A920-05B8-47EF-9D38-5F83A6838CE9}" presName="node" presStyleLbl="node1" presStyleIdx="2" presStyleCnt="7">
        <dgm:presLayoutVars>
          <dgm:bulletEnabled val="1"/>
        </dgm:presLayoutVars>
      </dgm:prSet>
      <dgm:spPr/>
    </dgm:pt>
    <dgm:pt modelId="{C9902753-2D80-4E03-951E-32CEDC4FC007}" type="pres">
      <dgm:prSet presAssocID="{03CD07A2-1A78-4ABA-977F-414D2350F48F}" presName="sibTrans" presStyleCnt="0"/>
      <dgm:spPr/>
    </dgm:pt>
    <dgm:pt modelId="{349E8988-2437-403F-9CC8-885D589929C4}" type="pres">
      <dgm:prSet presAssocID="{D114205A-4162-415B-A1E1-CBF2005DAD7C}" presName="node" presStyleLbl="node1" presStyleIdx="3" presStyleCnt="7">
        <dgm:presLayoutVars>
          <dgm:bulletEnabled val="1"/>
        </dgm:presLayoutVars>
      </dgm:prSet>
      <dgm:spPr/>
    </dgm:pt>
    <dgm:pt modelId="{C568FCF9-1D4F-4023-BE2E-2CFDD1ECB57E}" type="pres">
      <dgm:prSet presAssocID="{3E2AEBB1-17FF-4AE2-8A01-969120766B08}" presName="sibTrans" presStyleCnt="0"/>
      <dgm:spPr/>
    </dgm:pt>
    <dgm:pt modelId="{C58739B2-3131-4EDF-AAE9-477A851F4B99}" type="pres">
      <dgm:prSet presAssocID="{96B14FE0-7FC3-45ED-893D-A4F8F6A8BCBC}" presName="node" presStyleLbl="node1" presStyleIdx="4" presStyleCnt="7">
        <dgm:presLayoutVars>
          <dgm:bulletEnabled val="1"/>
        </dgm:presLayoutVars>
      </dgm:prSet>
      <dgm:spPr/>
    </dgm:pt>
    <dgm:pt modelId="{C8528C37-4474-4ABA-88DB-82E607112EB5}" type="pres">
      <dgm:prSet presAssocID="{8044624B-1276-45F3-8339-43E4AB4DE415}" presName="sibTrans" presStyleCnt="0"/>
      <dgm:spPr/>
    </dgm:pt>
    <dgm:pt modelId="{ED04B70C-A2C5-4558-A202-C6FD0D6292DC}" type="pres">
      <dgm:prSet presAssocID="{032D86D8-E762-46AD-9C73-D167CEBA1A47}" presName="node" presStyleLbl="node1" presStyleIdx="5" presStyleCnt="7">
        <dgm:presLayoutVars>
          <dgm:bulletEnabled val="1"/>
        </dgm:presLayoutVars>
      </dgm:prSet>
      <dgm:spPr/>
    </dgm:pt>
    <dgm:pt modelId="{D5C1C13A-7F97-47E5-B7CF-18A109A96AB3}" type="pres">
      <dgm:prSet presAssocID="{7A20189D-A79A-4FBD-8D66-165084297BCB}" presName="sibTrans" presStyleCnt="0"/>
      <dgm:spPr/>
    </dgm:pt>
    <dgm:pt modelId="{F2123D32-C1A5-4AD2-A509-9495533A6B73}" type="pres">
      <dgm:prSet presAssocID="{24FB6930-EB65-4711-B550-B516D1D20C97}" presName="node" presStyleLbl="node1" presStyleIdx="6" presStyleCnt="7">
        <dgm:presLayoutVars>
          <dgm:bulletEnabled val="1"/>
        </dgm:presLayoutVars>
      </dgm:prSet>
      <dgm:spPr/>
    </dgm:pt>
  </dgm:ptLst>
  <dgm:cxnLst>
    <dgm:cxn modelId="{ED444D01-9B21-49CA-9C9A-EF034BC5D136}" type="presOf" srcId="{876C0B7F-8574-4015-93BF-6431E88A8C52}" destId="{349E8988-2437-403F-9CC8-885D589929C4}" srcOrd="0" destOrd="7" presId="urn:microsoft.com/office/officeart/2005/8/layout/hList6"/>
    <dgm:cxn modelId="{D6EE9E02-7C75-41CF-BFD9-5B5B445A01E8}" type="presOf" srcId="{9E9D120A-659E-4ADC-864E-C148E016EF11}" destId="{E4803BB1-159E-4E68-AD36-55E03C97BACE}" srcOrd="0" destOrd="1" presId="urn:microsoft.com/office/officeart/2005/8/layout/hList6"/>
    <dgm:cxn modelId="{F8CD6F07-B686-41B0-A357-82559FF06F59}" srcId="{96B14FE0-7FC3-45ED-893D-A4F8F6A8BCBC}" destId="{94043A73-30AB-4381-A941-CC8BD8F6D815}" srcOrd="0" destOrd="0" parTransId="{915C1B54-6829-4FAA-9291-D93D17A85FD6}" sibTransId="{F8CD6D79-E04C-44FD-BF2A-7ED3F5E391DC}"/>
    <dgm:cxn modelId="{449B2E09-2043-407E-8FE2-D5D52445A95E}" type="presOf" srcId="{33F8A287-E18F-45E8-904F-DAB1759BA74A}" destId="{ED04B70C-A2C5-4558-A202-C6FD0D6292DC}" srcOrd="0" destOrd="3" presId="urn:microsoft.com/office/officeart/2005/8/layout/hList6"/>
    <dgm:cxn modelId="{E6A2C20A-91CC-C34B-BAF8-642DE6BC9F51}" srcId="{F72C5C87-B4EA-4B81-AB30-43AA4666B0E0}" destId="{6C02B04F-C3E2-5841-ADFE-495B0271C1F8}" srcOrd="5" destOrd="0" parTransId="{CEF839A1-E3D4-E340-A4D2-73F75C0C9134}" sibTransId="{2C37314C-81CE-AE45-A31A-B25A0B695C93}"/>
    <dgm:cxn modelId="{4DB3320C-15AB-4247-BADB-039BC24E6696}" type="presOf" srcId="{6C02B04F-C3E2-5841-ADFE-495B0271C1F8}" destId="{E4803BB1-159E-4E68-AD36-55E03C97BACE}" srcOrd="0" destOrd="6" presId="urn:microsoft.com/office/officeart/2005/8/layout/hList6"/>
    <dgm:cxn modelId="{B8B05311-6B08-43D4-9209-48ABB9888757}" type="presOf" srcId="{A2A6ABEF-C307-4233-B09B-3DEBD86440DA}" destId="{9C852C54-96FF-43DB-81D7-34C15FCAC542}" srcOrd="0" destOrd="9" presId="urn:microsoft.com/office/officeart/2005/8/layout/hList6"/>
    <dgm:cxn modelId="{D49B9015-BB3F-4ED4-BEE1-C5CD25873227}" type="presOf" srcId="{F72C5C87-B4EA-4B81-AB30-43AA4666B0E0}" destId="{E4803BB1-159E-4E68-AD36-55E03C97BACE}" srcOrd="0" destOrd="0" presId="urn:microsoft.com/office/officeart/2005/8/layout/hList6"/>
    <dgm:cxn modelId="{5B397218-21DB-4B82-8071-3B90B474326F}" type="presOf" srcId="{E66511AA-255F-4F8D-A9D5-53787314D978}" destId="{349E8988-2437-403F-9CC8-885D589929C4}" srcOrd="0" destOrd="1" presId="urn:microsoft.com/office/officeart/2005/8/layout/hList6"/>
    <dgm:cxn modelId="{E884EA18-9802-42F3-885A-EDBAEBCF099E}" type="presOf" srcId="{5C8A2BC8-101A-430A-AB81-86751A577977}" destId="{B3393604-D109-4871-B84A-96A52257085F}" srcOrd="0" destOrd="3" presId="urn:microsoft.com/office/officeart/2005/8/layout/hList6"/>
    <dgm:cxn modelId="{A7E0F81C-E09B-423B-BCD1-3BD20E188B95}" srcId="{D114205A-4162-415B-A1E1-CBF2005DAD7C}" destId="{B3D611DE-FF92-4F07-A498-13B2241B392B}" srcOrd="5" destOrd="0" parTransId="{DFCB06D8-DFD7-4A7D-8702-FB38830859C5}" sibTransId="{296DA15C-AEFA-4D1D-934A-6D5D2E46D4D0}"/>
    <dgm:cxn modelId="{DDB93D1E-06C0-4AAD-B709-4BFC6BB8D404}" type="presOf" srcId="{E1CF2F9F-E7B9-44A2-8603-4CD5E76AB489}" destId="{9C852C54-96FF-43DB-81D7-34C15FCAC542}" srcOrd="0" destOrd="7" presId="urn:microsoft.com/office/officeart/2005/8/layout/hList6"/>
    <dgm:cxn modelId="{93CCAD29-1EF3-48B9-A8E0-BF2475872FBB}" type="presOf" srcId="{5C6A7EA3-9B90-43D3-BD25-75CCD3C7A4E8}" destId="{E4803BB1-159E-4E68-AD36-55E03C97BACE}" srcOrd="0" destOrd="8" presId="urn:microsoft.com/office/officeart/2005/8/layout/hList6"/>
    <dgm:cxn modelId="{75F4E42D-0AB3-406C-820C-292D827E2956}" srcId="{032D86D8-E762-46AD-9C73-D167CEBA1A47}" destId="{999FB8F5-E832-49C7-A861-5411FA51F735}" srcOrd="3" destOrd="0" parTransId="{ED561F1C-8A97-4C0C-A40D-FC5012EC2197}" sibTransId="{0704F6CB-D09C-4E73-BBCA-9BB68A2D08A7}"/>
    <dgm:cxn modelId="{C751A430-C0AC-494A-9764-CAFC7BAA33E7}" srcId="{D114205A-4162-415B-A1E1-CBF2005DAD7C}" destId="{E66511AA-255F-4F8D-A9D5-53787314D978}" srcOrd="0" destOrd="0" parTransId="{7608406A-D9F4-49AF-B855-F06A8953AAEF}" sibTransId="{39AEE607-D495-41EE-A2B0-DA655192B351}"/>
    <dgm:cxn modelId="{C7D2F932-B261-43DF-B5DE-D648474EF2CE}" srcId="{D114205A-4162-415B-A1E1-CBF2005DAD7C}" destId="{876C0B7F-8574-4015-93BF-6431E88A8C52}" srcOrd="6" destOrd="0" parTransId="{AF883053-1CAE-40E2-9BA9-933ADCFA8C5F}" sibTransId="{AEA36722-F7F3-4C5F-A6CD-1C17FD407C91}"/>
    <dgm:cxn modelId="{20673237-9717-464C-B653-B54A3C9712FE}" srcId="{D114205A-4162-415B-A1E1-CBF2005DAD7C}" destId="{9FD562FB-EECA-441E-94CE-30EE664CC1FE}" srcOrd="2" destOrd="0" parTransId="{016ECE00-A6F3-455E-969F-23100AE59F12}" sibTransId="{9CE91427-B1C3-4488-9516-D4682DE5846B}"/>
    <dgm:cxn modelId="{3C8A1E3B-1B06-4563-9DB9-39D797B1DA91}" type="presOf" srcId="{A61FBC37-5EF2-432F-BB10-4130BACEACAD}" destId="{C58739B2-3131-4EDF-AAE9-477A851F4B99}" srcOrd="0" destOrd="4" presId="urn:microsoft.com/office/officeart/2005/8/layout/hList6"/>
    <dgm:cxn modelId="{AEA1D63C-EC16-4316-A396-155A9982A829}" type="presOf" srcId="{F1E32B68-37C3-406C-B8E0-CD51AD945C40}" destId="{E4803BB1-159E-4E68-AD36-55E03C97BACE}" srcOrd="0" destOrd="5" presId="urn:microsoft.com/office/officeart/2005/8/layout/hList6"/>
    <dgm:cxn modelId="{F0F4E23C-F454-45C8-B286-9A51E5B33022}" type="presOf" srcId="{032D86D8-E762-46AD-9C73-D167CEBA1A47}" destId="{ED04B70C-A2C5-4558-A202-C6FD0D6292DC}" srcOrd="0" destOrd="0" presId="urn:microsoft.com/office/officeart/2005/8/layout/hList6"/>
    <dgm:cxn modelId="{1ED0763D-6AB3-4E3A-AE45-BB5783746937}" srcId="{CAC7274C-9225-4B0E-B4E4-42D318493437}" destId="{96B14FE0-7FC3-45ED-893D-A4F8F6A8BCBC}" srcOrd="4" destOrd="0" parTransId="{099BD369-00BE-4BA8-82D0-70FAD539EA5B}" sibTransId="{8044624B-1276-45F3-8339-43E4AB4DE415}"/>
    <dgm:cxn modelId="{53759E3D-F796-4086-B346-CFE8D5D61692}" srcId="{F72C5C87-B4EA-4B81-AB30-43AA4666B0E0}" destId="{F1E32B68-37C3-406C-B8E0-CD51AD945C40}" srcOrd="4" destOrd="0" parTransId="{55EE6D80-C806-43E1-816B-01B0DF327120}" sibTransId="{27F3B071-242B-4926-BA3C-B3B5EBA11CF6}"/>
    <dgm:cxn modelId="{827E7C3E-8063-469B-9915-7FE341E8D49D}" type="presOf" srcId="{16F73BAB-5223-464B-A1AA-53B7ED3A57A0}" destId="{F2123D32-C1A5-4AD2-A509-9495533A6B73}" srcOrd="0" destOrd="5" presId="urn:microsoft.com/office/officeart/2005/8/layout/hList6"/>
    <dgm:cxn modelId="{9965BB40-71F1-4F33-9888-F4056B022087}" type="presOf" srcId="{C3C01136-9F89-484C-95A1-0D5246E07830}" destId="{F2123D32-C1A5-4AD2-A509-9495533A6B73}" srcOrd="0" destOrd="7" presId="urn:microsoft.com/office/officeart/2005/8/layout/hList6"/>
    <dgm:cxn modelId="{AF39AE5D-45C7-4651-9F2C-0221186DFE33}" type="presOf" srcId="{E47C359E-48C6-4C91-A3D8-353E809B441F}" destId="{ED04B70C-A2C5-4558-A202-C6FD0D6292DC}" srcOrd="0" destOrd="2" presId="urn:microsoft.com/office/officeart/2005/8/layout/hList6"/>
    <dgm:cxn modelId="{84CFEA5F-B423-444F-9F54-B539FF22F490}" srcId="{CAC7274C-9225-4B0E-B4E4-42D318493437}" destId="{F72C5C87-B4EA-4B81-AB30-43AA4666B0E0}" srcOrd="0" destOrd="0" parTransId="{AD2896B2-5DBE-4874-BCFD-3426607DEF12}" sibTransId="{248AD1EC-035E-4B34-A83B-3E4CF408B877}"/>
    <dgm:cxn modelId="{9B87D441-AA38-4B9A-B273-2A2E358229DD}" srcId="{304BDBBA-992D-450E-92F2-E0AAFDFE4D15}" destId="{D87AFF87-A75B-4BAF-8820-18F7EA21D2E2}" srcOrd="1" destOrd="0" parTransId="{7DFBA140-C279-4294-8396-B9C3A0B42073}" sibTransId="{8D61EBF5-448D-432E-B2CC-2E7F2B3ADFFE}"/>
    <dgm:cxn modelId="{B6FA0D43-D100-4AA8-9535-B5D2734AA64C}" srcId="{24FB6930-EB65-4711-B550-B516D1D20C97}" destId="{5DBD1A5C-9FCA-49B9-8A84-ECD3883030A9}" srcOrd="2" destOrd="0" parTransId="{ED935020-36B1-4607-AB6B-E23A00F5B6D9}" sibTransId="{38A07F7E-A64A-4077-B8A6-F991A4E934D5}"/>
    <dgm:cxn modelId="{C5D89B64-5F9A-4A42-A68D-CC10420B3A41}" srcId="{CAC7274C-9225-4B0E-B4E4-42D318493437}" destId="{D4D8A920-05B8-47EF-9D38-5F83A6838CE9}" srcOrd="2" destOrd="0" parTransId="{475A2D76-4B41-4B51-9049-5B0A0D66EFE2}" sibTransId="{03CD07A2-1A78-4ABA-977F-414D2350F48F}"/>
    <dgm:cxn modelId="{E9DCAA44-9C5A-45C3-A84F-9E641A238F8A}" srcId="{96B14FE0-7FC3-45ED-893D-A4F8F6A8BCBC}" destId="{0A2EF733-7C1E-4166-ADEB-8A5F9CF1C90D}" srcOrd="2" destOrd="0" parTransId="{0AEE8036-ECA6-43D5-8486-8488DD240151}" sibTransId="{7F041098-80AE-4FC7-9A41-7B6929D9BC87}"/>
    <dgm:cxn modelId="{1155BD44-C7DF-4BF0-84DB-9F31D3AA0A4A}" srcId="{24FB6930-EB65-4711-B550-B516D1D20C97}" destId="{6FB3642C-A99E-4F09-BF6E-020633B6C20E}" srcOrd="1" destOrd="0" parTransId="{0454A97E-B081-4D46-BD5E-11742FEE6CA4}" sibTransId="{3A2D16AD-9839-4E91-9C1C-EB958C432595}"/>
    <dgm:cxn modelId="{A37C8F45-06B2-422E-B838-85FA310E8C96}" type="presOf" srcId="{FC25F15C-F728-4C21-90CC-71B08A83D69F}" destId="{9C852C54-96FF-43DB-81D7-34C15FCAC542}" srcOrd="0" destOrd="8" presId="urn:microsoft.com/office/officeart/2005/8/layout/hList6"/>
    <dgm:cxn modelId="{82ACC065-2B55-473A-AE00-3C3104926F33}" type="presOf" srcId="{15F74B23-BEA1-45F8-BBBE-387FC692DA29}" destId="{B3393604-D109-4871-B84A-96A52257085F}" srcOrd="0" destOrd="4" presId="urn:microsoft.com/office/officeart/2005/8/layout/hList6"/>
    <dgm:cxn modelId="{FAE9F845-7808-4B13-B491-60A2CDFE8FD8}" srcId="{304BDBBA-992D-450E-92F2-E0AAFDFE4D15}" destId="{729413BB-36B9-4C71-8611-99735370F0D0}" srcOrd="5" destOrd="0" parTransId="{73ACA0F8-24A2-4A6C-ABD7-26EF3866E1FF}" sibTransId="{21ED8C09-EBB5-4868-A304-B90484529673}"/>
    <dgm:cxn modelId="{0171BE46-AFC1-5B46-8628-04DBEB3D5BE0}" srcId="{F72C5C87-B4EA-4B81-AB30-43AA4666B0E0}" destId="{39D0BB2D-1E47-C043-8FF6-780E11150BF8}" srcOrd="3" destOrd="0" parTransId="{68570078-66D1-A04A-9979-87CA9ED9D168}" sibTransId="{909FDFB2-98C5-7440-969A-12C3F0178731}"/>
    <dgm:cxn modelId="{7D37BC68-9314-4618-9BEA-3756EF37258F}" type="presOf" srcId="{28C383F0-C560-41A6-A650-436D0012F10A}" destId="{E4803BB1-159E-4E68-AD36-55E03C97BACE}" srcOrd="0" destOrd="7" presId="urn:microsoft.com/office/officeart/2005/8/layout/hList6"/>
    <dgm:cxn modelId="{CB317649-62EA-4FCC-9DEB-32136860A72E}" srcId="{304BDBBA-992D-450E-92F2-E0AAFDFE4D15}" destId="{8CF79669-83BE-42F6-A1DA-F76C42818C77}" srcOrd="2" destOrd="0" parTransId="{78302C69-A381-4B7A-A9DF-7D242A4EB53F}" sibTransId="{E36133F3-C455-4B35-9770-D9D2DC79F0EF}"/>
    <dgm:cxn modelId="{15B61C4C-0784-423D-8A44-35F96E621198}" srcId="{304BDBBA-992D-450E-92F2-E0AAFDFE4D15}" destId="{FC25F15C-F728-4C21-90CC-71B08A83D69F}" srcOrd="7" destOrd="0" parTransId="{6C398D44-41A5-4B22-A1DA-CA9FC6B8005F}" sibTransId="{35B9C90A-15BA-4F7E-88B6-330ABA8F7E11}"/>
    <dgm:cxn modelId="{ED6B244C-E908-6240-AA7A-168BA538CCF4}" srcId="{F72C5C87-B4EA-4B81-AB30-43AA4666B0E0}" destId="{F94FF4B9-B2D1-9C47-BFBB-0C8DD9199FAC}" srcOrd="1" destOrd="0" parTransId="{3E01C900-12F0-2E4F-848F-D829E1625A53}" sibTransId="{EFCEDB28-F61D-9346-A9E4-3F1DFBB70503}"/>
    <dgm:cxn modelId="{01D54A4C-C6C8-447E-9087-B7A51A041AC6}" srcId="{24FB6930-EB65-4711-B550-B516D1D20C97}" destId="{726AB957-58B5-4F36-BDF8-C285271EA6E8}" srcOrd="3" destOrd="0" parTransId="{0289F58A-DCA1-4877-B46A-E6FF96B6F063}" sibTransId="{6DFFCEAC-E20E-4517-BFAE-CE7F7D7D59C4}"/>
    <dgm:cxn modelId="{1A49EC4C-FE34-4FFC-BF81-AD3807AF3E56}" type="presOf" srcId="{729413BB-36B9-4C71-8611-99735370F0D0}" destId="{9C852C54-96FF-43DB-81D7-34C15FCAC542}" srcOrd="0" destOrd="6" presId="urn:microsoft.com/office/officeart/2005/8/layout/hList6"/>
    <dgm:cxn modelId="{152F4B4D-3F7B-4E71-BA2D-B63DA570EE8A}" srcId="{304BDBBA-992D-450E-92F2-E0AAFDFE4D15}" destId="{B75F34DC-5F37-41F7-B6C0-2A7BAC77C55C}" srcOrd="4" destOrd="0" parTransId="{B10F63E2-09F0-4AC8-AF14-A1EB1FA33C61}" sibTransId="{FD55E830-5A39-4C51-81F4-1F5C7EB750F8}"/>
    <dgm:cxn modelId="{F36B716E-9395-41D3-B7EB-3C0B5946A18A}" srcId="{304BDBBA-992D-450E-92F2-E0AAFDFE4D15}" destId="{E1CF2F9F-E7B9-44A2-8603-4CD5E76AB489}" srcOrd="6" destOrd="0" parTransId="{321872BF-47FF-4C4B-8E45-B4F026909C85}" sibTransId="{AC378235-2C7F-49FD-9D44-D0CD7B9BCC5F}"/>
    <dgm:cxn modelId="{66CA4E50-B4BD-48FB-8AFE-434429DA1C24}" type="presOf" srcId="{B75F34DC-5F37-41F7-B6C0-2A7BAC77C55C}" destId="{9C852C54-96FF-43DB-81D7-34C15FCAC542}" srcOrd="0" destOrd="5" presId="urn:microsoft.com/office/officeart/2005/8/layout/hList6"/>
    <dgm:cxn modelId="{11880E51-6E66-4B97-B934-F31EBBAF8E07}" srcId="{304BDBBA-992D-450E-92F2-E0AAFDFE4D15}" destId="{50E09B87-BB48-41D7-8579-A80DB84DACB8}" srcOrd="0" destOrd="0" parTransId="{9E2B74A6-EF3D-40C8-B24B-935447293120}" sibTransId="{56E4EF55-492A-4D97-854D-8FF660B6D13D}"/>
    <dgm:cxn modelId="{F49DE251-CABA-4D46-A15E-7E77976D5B72}" srcId="{96B14FE0-7FC3-45ED-893D-A4F8F6A8BCBC}" destId="{117557F2-69CA-401E-9CDC-B60CDDBA14D6}" srcOrd="1" destOrd="0" parTransId="{F8FB14CF-9EB4-44FD-8659-4554DEB58649}" sibTransId="{020023FF-4B9B-4637-85F3-C2445FDF7D9C}"/>
    <dgm:cxn modelId="{265FE772-C4EB-4C7C-88E4-5BA61E3FA7D7}" type="presOf" srcId="{94043A73-30AB-4381-A941-CC8BD8F6D815}" destId="{C58739B2-3131-4EDF-AAE9-477A851F4B99}" srcOrd="0" destOrd="1" presId="urn:microsoft.com/office/officeart/2005/8/layout/hList6"/>
    <dgm:cxn modelId="{4AAB1154-FDC2-449D-A61D-6FD5E6EC7271}" srcId="{CAC7274C-9225-4B0E-B4E4-42D318493437}" destId="{304BDBBA-992D-450E-92F2-E0AAFDFE4D15}" srcOrd="1" destOrd="0" parTransId="{971BB51A-D8C9-4139-8BB9-E8DA79B72464}" sibTransId="{3EB8CFCC-4B28-4643-91D5-3E1000AD31AA}"/>
    <dgm:cxn modelId="{6167E774-212B-4F95-89D8-EBF0E226FECD}" srcId="{D114205A-4162-415B-A1E1-CBF2005DAD7C}" destId="{3F74F230-B2CF-4E09-8C42-A36A5E769DD2}" srcOrd="4" destOrd="0" parTransId="{746885EB-AE4F-4BC3-A330-F21AF46B1FD0}" sibTransId="{DCA1BFBF-7EDA-48ED-B7B7-EF9BBCD1CD52}"/>
    <dgm:cxn modelId="{9792AC58-05B2-44F1-B170-C677E99AE51D}" type="presOf" srcId="{D114205A-4162-415B-A1E1-CBF2005DAD7C}" destId="{349E8988-2437-403F-9CC8-885D589929C4}" srcOrd="0" destOrd="0" presId="urn:microsoft.com/office/officeart/2005/8/layout/hList6"/>
    <dgm:cxn modelId="{8C075459-D00A-4A7E-AD45-077881C6ED59}" type="presOf" srcId="{9FD562FB-EECA-441E-94CE-30EE664CC1FE}" destId="{349E8988-2437-403F-9CC8-885D589929C4}" srcOrd="0" destOrd="3" presId="urn:microsoft.com/office/officeart/2005/8/layout/hList6"/>
    <dgm:cxn modelId="{62E4605A-2FF9-4F21-A73B-EB5A812D1E39}" type="presOf" srcId="{E0F89B49-4583-49F1-86C7-E1C8D66F6EDC}" destId="{349E8988-2437-403F-9CC8-885D589929C4}" srcOrd="0" destOrd="2" presId="urn:microsoft.com/office/officeart/2005/8/layout/hList6"/>
    <dgm:cxn modelId="{0DCB1984-CF65-3647-9B9B-C027B1A67413}" type="presOf" srcId="{39D0BB2D-1E47-C043-8FF6-780E11150BF8}" destId="{E4803BB1-159E-4E68-AD36-55E03C97BACE}" srcOrd="0" destOrd="4" presId="urn:microsoft.com/office/officeart/2005/8/layout/hList6"/>
    <dgm:cxn modelId="{71924A85-5B3D-40EB-ABCB-9782494C6EE8}" type="presOf" srcId="{E302EB0F-7672-4972-A1F7-AD2911232ED5}" destId="{F2123D32-C1A5-4AD2-A509-9495533A6B73}" srcOrd="0" destOrd="1" presId="urn:microsoft.com/office/officeart/2005/8/layout/hList6"/>
    <dgm:cxn modelId="{46C5B386-7F16-0A47-AFF9-06E1C5DADE47}" type="presOf" srcId="{F94FF4B9-B2D1-9C47-BFBB-0C8DD9199FAC}" destId="{E4803BB1-159E-4E68-AD36-55E03C97BACE}" srcOrd="0" destOrd="2" presId="urn:microsoft.com/office/officeart/2005/8/layout/hList6"/>
    <dgm:cxn modelId="{3F247A87-915F-4CB7-B43D-8E26CD29A81B}" type="presOf" srcId="{D7CC29BF-21BD-454E-AD7A-A7035AD45A8E}" destId="{ED04B70C-A2C5-4558-A202-C6FD0D6292DC}" srcOrd="0" destOrd="5" presId="urn:microsoft.com/office/officeart/2005/8/layout/hList6"/>
    <dgm:cxn modelId="{1A767089-509D-46C7-98E8-8C25C9789172}" type="presOf" srcId="{CD2D9BB6-5FEB-4652-9614-577987A04F25}" destId="{B3393604-D109-4871-B84A-96A52257085F}" srcOrd="0" destOrd="1" presId="urn:microsoft.com/office/officeart/2005/8/layout/hList6"/>
    <dgm:cxn modelId="{EBD1D78A-813E-1346-9674-FAEB0975FFD8}" type="presOf" srcId="{EBE4ED08-4381-2843-89E1-F083B5C96407}" destId="{9C852C54-96FF-43DB-81D7-34C15FCAC542}" srcOrd="0" destOrd="4" presId="urn:microsoft.com/office/officeart/2005/8/layout/hList6"/>
    <dgm:cxn modelId="{B796D993-C6DD-4370-BE27-E57D04ED45FA}" type="presOf" srcId="{3F74F230-B2CF-4E09-8C42-A36A5E769DD2}" destId="{349E8988-2437-403F-9CC8-885D589929C4}" srcOrd="0" destOrd="5" presId="urn:microsoft.com/office/officeart/2005/8/layout/hList6"/>
    <dgm:cxn modelId="{15C81D98-776A-4EAC-B107-7D9D2354833C}" type="presOf" srcId="{5DBD1A5C-9FCA-49B9-8A84-ECD3883030A9}" destId="{F2123D32-C1A5-4AD2-A509-9495533A6B73}" srcOrd="0" destOrd="3" presId="urn:microsoft.com/office/officeart/2005/8/layout/hList6"/>
    <dgm:cxn modelId="{573C1699-0EDC-4B43-B719-148B0A27C2D1}" srcId="{032D86D8-E762-46AD-9C73-D167CEBA1A47}" destId="{D7CC29BF-21BD-454E-AD7A-A7035AD45A8E}" srcOrd="4" destOrd="0" parTransId="{B91A5A1A-082F-4EBE-98BC-CA229AA29DE9}" sibTransId="{69F07B00-7B2F-4887-9ED8-2CD95F5B03C1}"/>
    <dgm:cxn modelId="{23E09A9A-A4BD-42E0-8667-F454294BFE8B}" srcId="{24FB6930-EB65-4711-B550-B516D1D20C97}" destId="{C3C01136-9F89-484C-95A1-0D5246E07830}" srcOrd="6" destOrd="0" parTransId="{D7F6F231-027D-4A17-89A4-11E20156B4E7}" sibTransId="{9D445963-5E7A-4628-B122-C7BCCE35989D}"/>
    <dgm:cxn modelId="{5A3F5E9E-5780-4233-8554-BC46F5D533BF}" type="presOf" srcId="{117557F2-69CA-401E-9CDC-B60CDDBA14D6}" destId="{C58739B2-3131-4EDF-AAE9-477A851F4B99}" srcOrd="0" destOrd="2" presId="urn:microsoft.com/office/officeart/2005/8/layout/hList6"/>
    <dgm:cxn modelId="{87B135A1-32CB-4358-B818-58676F22F3A4}" type="presOf" srcId="{B6216030-67F7-436C-9CB1-AE0D9E1EDFE6}" destId="{ED04B70C-A2C5-4558-A202-C6FD0D6292DC}" srcOrd="0" destOrd="1" presId="urn:microsoft.com/office/officeart/2005/8/layout/hList6"/>
    <dgm:cxn modelId="{781578A1-2DE0-41D4-A0C7-ABEE7EFF373A}" srcId="{CAC7274C-9225-4B0E-B4E4-42D318493437}" destId="{D114205A-4162-415B-A1E1-CBF2005DAD7C}" srcOrd="3" destOrd="0" parTransId="{18085C00-B09C-4BDE-B7CB-83BD5BF16AFA}" sibTransId="{3E2AEBB1-17FF-4AE2-8A01-969120766B08}"/>
    <dgm:cxn modelId="{4AEF00A5-613B-4D8B-A567-5A58E012181E}" type="presOf" srcId="{E31D24B3-47DE-4532-96AC-FEB26BF162D4}" destId="{349E8988-2437-403F-9CC8-885D589929C4}" srcOrd="0" destOrd="4" presId="urn:microsoft.com/office/officeart/2005/8/layout/hList6"/>
    <dgm:cxn modelId="{7BB81BA6-2803-4682-A1D5-F33D42B17D3A}" type="presOf" srcId="{24FB6930-EB65-4711-B550-B516D1D20C97}" destId="{F2123D32-C1A5-4AD2-A509-9495533A6B73}" srcOrd="0" destOrd="0" presId="urn:microsoft.com/office/officeart/2005/8/layout/hList6"/>
    <dgm:cxn modelId="{433A4CA8-6814-2649-A4C0-E43C2B7831A0}" srcId="{304BDBBA-992D-450E-92F2-E0AAFDFE4D15}" destId="{EBE4ED08-4381-2843-89E1-F083B5C96407}" srcOrd="3" destOrd="0" parTransId="{8C90997F-864C-A846-9315-235EFDF41CCB}" sibTransId="{8B90134F-7332-5841-A732-142F2D0F6621}"/>
    <dgm:cxn modelId="{D6B70DA9-4135-4C66-B495-9B89251DCE30}" srcId="{CAC7274C-9225-4B0E-B4E4-42D318493437}" destId="{24FB6930-EB65-4711-B550-B516D1D20C97}" srcOrd="6" destOrd="0" parTransId="{28CF0E13-77F8-43E9-B4BD-198F0A641421}" sibTransId="{DE97C4A8-52E6-4429-874D-F9595E3C0A3F}"/>
    <dgm:cxn modelId="{F2276CA9-D63F-42E3-AA61-8B288BF4ED77}" srcId="{F72C5C87-B4EA-4B81-AB30-43AA4666B0E0}" destId="{9E9D120A-659E-4ADC-864E-C148E016EF11}" srcOrd="0" destOrd="0" parTransId="{121244CA-C0AE-4B32-9E70-C29C9A216C17}" sibTransId="{AEE5A622-DF7C-4034-97C5-5AFE229ED522}"/>
    <dgm:cxn modelId="{C4E335AA-6D7A-4966-86E0-45CA7C009D3F}" srcId="{032D86D8-E762-46AD-9C73-D167CEBA1A47}" destId="{E47C359E-48C6-4C91-A3D8-353E809B441F}" srcOrd="1" destOrd="0" parTransId="{7B200EEC-BCB0-436A-93C0-C8926F3E4135}" sibTransId="{0DED9410-7E61-4220-B607-40F4C8F74396}"/>
    <dgm:cxn modelId="{D06F21AB-5D75-4818-94D7-4979ADE5C395}" srcId="{CAC7274C-9225-4B0E-B4E4-42D318493437}" destId="{032D86D8-E762-46AD-9C73-D167CEBA1A47}" srcOrd="5" destOrd="0" parTransId="{FF890B7E-2396-4A66-A2FE-45231CD3A66D}" sibTransId="{7A20189D-A79A-4FBD-8D66-165084297BCB}"/>
    <dgm:cxn modelId="{891BE5AB-64D0-433C-A285-8B0066E24721}" type="presOf" srcId="{D4D8A920-05B8-47EF-9D38-5F83A6838CE9}" destId="{B3393604-D109-4871-B84A-96A52257085F}" srcOrd="0" destOrd="0" presId="urn:microsoft.com/office/officeart/2005/8/layout/hList6"/>
    <dgm:cxn modelId="{B67BBAB0-4CB3-49B1-B288-409ADFE7F9F4}" type="presOf" srcId="{2C2492F2-6C92-48F7-9AE8-1202A9A4EA1E}" destId="{B3393604-D109-4871-B84A-96A52257085F}" srcOrd="0" destOrd="2" presId="urn:microsoft.com/office/officeart/2005/8/layout/hList6"/>
    <dgm:cxn modelId="{BC42F3B1-FECD-4B7E-833F-1AABCFC9289F}" srcId="{D4D8A920-05B8-47EF-9D38-5F83A6838CE9}" destId="{5C8A2BC8-101A-430A-AB81-86751A577977}" srcOrd="2" destOrd="0" parTransId="{F5C65EC2-A616-4A2A-B6CE-AFD2614A07C8}" sibTransId="{DBC8F9B1-83AF-4B4F-B8C1-F635F19D41F0}"/>
    <dgm:cxn modelId="{B7D09AB2-40D6-41A3-995C-A45A7CB02DC7}" srcId="{D4D8A920-05B8-47EF-9D38-5F83A6838CE9}" destId="{CD2D9BB6-5FEB-4652-9614-577987A04F25}" srcOrd="0" destOrd="0" parTransId="{40BDE4AB-C7F4-41A8-A462-18E0524E3DD9}" sibTransId="{C0BFD994-F5E4-40AE-823B-5ABEC0BC2F23}"/>
    <dgm:cxn modelId="{07FB12BA-45D1-4829-82CB-7D97434AA144}" type="presOf" srcId="{999FB8F5-E832-49C7-A861-5411FA51F735}" destId="{ED04B70C-A2C5-4558-A202-C6FD0D6292DC}" srcOrd="0" destOrd="4" presId="urn:microsoft.com/office/officeart/2005/8/layout/hList6"/>
    <dgm:cxn modelId="{7E941ABC-863C-473F-A392-5BA068E3631B}" type="presOf" srcId="{96B14FE0-7FC3-45ED-893D-A4F8F6A8BCBC}" destId="{C58739B2-3131-4EDF-AAE9-477A851F4B99}" srcOrd="0" destOrd="0" presId="urn:microsoft.com/office/officeart/2005/8/layout/hList6"/>
    <dgm:cxn modelId="{BDA02CBD-6719-4D6E-8BAE-942EDDE05867}" srcId="{96B14FE0-7FC3-45ED-893D-A4F8F6A8BCBC}" destId="{A61FBC37-5EF2-432F-BB10-4130BACEACAD}" srcOrd="3" destOrd="0" parTransId="{82E60EC8-5BE5-4460-BCC7-2A536EC27F27}" sibTransId="{E71CF6A6-9E1E-4C99-8D0A-DD37E20C1E02}"/>
    <dgm:cxn modelId="{11C665C0-0D50-432C-A281-8E1BDB9311D0}" type="presOf" srcId="{CAC7274C-9225-4B0E-B4E4-42D318493437}" destId="{AD207A3D-10DC-4026-A668-E19D301CFE54}" srcOrd="0" destOrd="0" presId="urn:microsoft.com/office/officeart/2005/8/layout/hList6"/>
    <dgm:cxn modelId="{30860BC1-E61B-465B-8B65-E2C06696ACBF}" srcId="{F72C5C87-B4EA-4B81-AB30-43AA4666B0E0}" destId="{28C383F0-C560-41A6-A650-436D0012F10A}" srcOrd="6" destOrd="0" parTransId="{231E4DC2-DF87-4748-BD7B-7E8F02A4DA48}" sibTransId="{323B400F-6646-4E76-9C4F-5FE1427C3BC3}"/>
    <dgm:cxn modelId="{582577C1-3713-42D6-93F9-58A693712436}" type="presOf" srcId="{8CF79669-83BE-42F6-A1DA-F76C42818C77}" destId="{9C852C54-96FF-43DB-81D7-34C15FCAC542}" srcOrd="0" destOrd="3" presId="urn:microsoft.com/office/officeart/2005/8/layout/hList6"/>
    <dgm:cxn modelId="{A1C9EBC7-88BC-4626-8465-0E9A1FCBD752}" type="presOf" srcId="{BBA516D3-99D2-4524-B42E-D3EBD9FAE456}" destId="{C58739B2-3131-4EDF-AAE9-477A851F4B99}" srcOrd="0" destOrd="6" presId="urn:microsoft.com/office/officeart/2005/8/layout/hList6"/>
    <dgm:cxn modelId="{03DAE1C9-FC15-4FA2-9FAF-F895BAB57F2C}" type="presOf" srcId="{0A2EF733-7C1E-4166-ADEB-8A5F9CF1C90D}" destId="{C58739B2-3131-4EDF-AAE9-477A851F4B99}" srcOrd="0" destOrd="3" presId="urn:microsoft.com/office/officeart/2005/8/layout/hList6"/>
    <dgm:cxn modelId="{CE64C2D1-3DA4-44E6-92B5-B1D1A57584F6}" type="presOf" srcId="{304BDBBA-992D-450E-92F2-E0AAFDFE4D15}" destId="{9C852C54-96FF-43DB-81D7-34C15FCAC542}" srcOrd="0" destOrd="0" presId="urn:microsoft.com/office/officeart/2005/8/layout/hList6"/>
    <dgm:cxn modelId="{BE344DD4-C5D8-418B-A5C4-7B020C013C42}" srcId="{F72C5C87-B4EA-4B81-AB30-43AA4666B0E0}" destId="{DFC89438-F556-4975-985F-31E445C5BB42}" srcOrd="2" destOrd="0" parTransId="{143991C6-3FC8-4EE3-A815-E07BCC520A2B}" sibTransId="{1FC2F88F-A7E8-4081-A88D-61F04394E724}"/>
    <dgm:cxn modelId="{C737BAD7-B3B9-4723-8557-B6E2AE56D0A2}" srcId="{96B14FE0-7FC3-45ED-893D-A4F8F6A8BCBC}" destId="{98E3CBE3-F4B8-479E-BCDD-C2D209940834}" srcOrd="4" destOrd="0" parTransId="{F5CE2D24-50F7-4111-9BDE-4ECA5FA37076}" sibTransId="{9156B5AE-7707-4094-98EC-DBA0125908C5}"/>
    <dgm:cxn modelId="{255AE3DC-7390-4198-B104-B915E3EE84A1}" srcId="{304BDBBA-992D-450E-92F2-E0AAFDFE4D15}" destId="{A2A6ABEF-C307-4233-B09B-3DEBD86440DA}" srcOrd="8" destOrd="0" parTransId="{34BB67F6-5E9A-437D-A661-87576AF19E72}" sibTransId="{6A6C4B5F-50E4-4D3E-95B9-D344C510232A}"/>
    <dgm:cxn modelId="{D89079E1-EB91-497C-9D25-58D74F712B59}" type="presOf" srcId="{D87AFF87-A75B-4BAF-8820-18F7EA21D2E2}" destId="{9C852C54-96FF-43DB-81D7-34C15FCAC542}" srcOrd="0" destOrd="2" presId="urn:microsoft.com/office/officeart/2005/8/layout/hList6"/>
    <dgm:cxn modelId="{F4A14FE2-53FD-44F8-A907-B6275E6D5154}" srcId="{D114205A-4162-415B-A1E1-CBF2005DAD7C}" destId="{E0F89B49-4583-49F1-86C7-E1C8D66F6EDC}" srcOrd="1" destOrd="0" parTransId="{70445ACC-AE34-4523-A1B8-C8F3AF0794F5}" sibTransId="{4391FBF7-0CC2-4B64-9271-C28719965D2D}"/>
    <dgm:cxn modelId="{83CC9AE4-B128-436C-AF3C-0AA78424F792}" type="presOf" srcId="{98E3CBE3-F4B8-479E-BCDD-C2D209940834}" destId="{C58739B2-3131-4EDF-AAE9-477A851F4B99}" srcOrd="0" destOrd="5" presId="urn:microsoft.com/office/officeart/2005/8/layout/hList6"/>
    <dgm:cxn modelId="{645DF4E5-9747-48F0-82A9-AC3B4622C395}" srcId="{D114205A-4162-415B-A1E1-CBF2005DAD7C}" destId="{E31D24B3-47DE-4532-96AC-FEB26BF162D4}" srcOrd="3" destOrd="0" parTransId="{778F9B46-180F-462C-8B55-6F992792D7F5}" sibTransId="{251908F7-7ED4-4BEA-8886-E255EC9FBE3F}"/>
    <dgm:cxn modelId="{131A57E6-3255-4688-A065-1099CB1BFEFE}" type="presOf" srcId="{B3D611DE-FF92-4F07-A498-13B2241B392B}" destId="{349E8988-2437-403F-9CC8-885D589929C4}" srcOrd="0" destOrd="6" presId="urn:microsoft.com/office/officeart/2005/8/layout/hList6"/>
    <dgm:cxn modelId="{15810DE8-178D-405B-8883-386C76D1F7D6}" srcId="{032D86D8-E762-46AD-9C73-D167CEBA1A47}" destId="{B6216030-67F7-436C-9CB1-AE0D9E1EDFE6}" srcOrd="0" destOrd="0" parTransId="{DFA71B08-D301-4855-A85C-2C235F40CA62}" sibTransId="{CF3C2EE1-648E-4B4B-8179-3BE5D3CE510D}"/>
    <dgm:cxn modelId="{5B4D6DE9-CAA6-4FCD-B7AD-D6A9D10D4793}" srcId="{D4D8A920-05B8-47EF-9D38-5F83A6838CE9}" destId="{2C2492F2-6C92-48F7-9AE8-1202A9A4EA1E}" srcOrd="1" destOrd="0" parTransId="{53AA96C5-CF4D-4FDF-AB70-5321390F5C00}" sibTransId="{292B3F13-C1D1-477C-B6C6-D08CE40816A6}"/>
    <dgm:cxn modelId="{3CDFCBE9-CA35-4C65-86F9-D1C4D3B71075}" srcId="{24FB6930-EB65-4711-B550-B516D1D20C97}" destId="{16F73BAB-5223-464B-A1AA-53B7ED3A57A0}" srcOrd="4" destOrd="0" parTransId="{12CF88B1-66EA-4D51-8C21-388D00E54CF8}" sibTransId="{42FF3542-E495-4F4E-8E48-57F86E5EC8AC}"/>
    <dgm:cxn modelId="{E7D6BAEC-5E1B-45EB-8A91-B51C5B20778F}" srcId="{24FB6930-EB65-4711-B550-B516D1D20C97}" destId="{E302EB0F-7672-4972-A1F7-AD2911232ED5}" srcOrd="0" destOrd="0" parTransId="{03E017D6-1C3A-4578-9129-D16AC4221D91}" sibTransId="{97520D10-D389-4488-8370-F86AE3116555}"/>
    <dgm:cxn modelId="{68AA8AEF-7D03-408B-8467-8AD5C21B485A}" type="presOf" srcId="{DFC89438-F556-4975-985F-31E445C5BB42}" destId="{E4803BB1-159E-4E68-AD36-55E03C97BACE}" srcOrd="0" destOrd="3" presId="urn:microsoft.com/office/officeart/2005/8/layout/hList6"/>
    <dgm:cxn modelId="{58BEC4EF-E438-4E40-8FD2-7A93403F2A53}" srcId="{D4D8A920-05B8-47EF-9D38-5F83A6838CE9}" destId="{15F74B23-BEA1-45F8-BBBE-387FC692DA29}" srcOrd="3" destOrd="0" parTransId="{AF88C8E8-5E8B-4669-B2A5-B7ABD3131ACC}" sibTransId="{3709921C-18CE-4549-99E0-EC33D4774753}"/>
    <dgm:cxn modelId="{876A6AF5-1C0D-48D8-8905-DCBD20360A80}" type="presOf" srcId="{6FB3642C-A99E-4F09-BF6E-020633B6C20E}" destId="{F2123D32-C1A5-4AD2-A509-9495533A6B73}" srcOrd="0" destOrd="2" presId="urn:microsoft.com/office/officeart/2005/8/layout/hList6"/>
    <dgm:cxn modelId="{54545BF6-8A5F-4EC0-A1C3-B61E34B69527}" srcId="{032D86D8-E762-46AD-9C73-D167CEBA1A47}" destId="{33F8A287-E18F-45E8-904F-DAB1759BA74A}" srcOrd="2" destOrd="0" parTransId="{50B703A7-F66B-42F9-85BA-94A7DBC7C7DB}" sibTransId="{30A65E84-71CB-4673-80A2-EE6996F2AC76}"/>
    <dgm:cxn modelId="{EA6FF2F8-65D0-4E09-A89B-DABFF89328D0}" srcId="{F72C5C87-B4EA-4B81-AB30-43AA4666B0E0}" destId="{5C6A7EA3-9B90-43D3-BD25-75CCD3C7A4E8}" srcOrd="7" destOrd="0" parTransId="{134F60F8-0966-437F-94D8-861C7AD81C54}" sibTransId="{EBA43E86-FD86-4528-B040-0A9AAED10AE2}"/>
    <dgm:cxn modelId="{EFA690F9-8389-482C-BFF7-1B6E67F4B307}" type="presOf" srcId="{646AC2DE-1BDA-4B7D-86C0-E116452AD7CA}" destId="{F2123D32-C1A5-4AD2-A509-9495533A6B73}" srcOrd="0" destOrd="6" presId="urn:microsoft.com/office/officeart/2005/8/layout/hList6"/>
    <dgm:cxn modelId="{32A64EFA-AE21-4340-95FE-323D2AD45C1B}" type="presOf" srcId="{726AB957-58B5-4F36-BDF8-C285271EA6E8}" destId="{F2123D32-C1A5-4AD2-A509-9495533A6B73}" srcOrd="0" destOrd="4" presId="urn:microsoft.com/office/officeart/2005/8/layout/hList6"/>
    <dgm:cxn modelId="{E9BA62FC-4B0B-4491-A2A0-30E60CEDEEFC}" srcId="{96B14FE0-7FC3-45ED-893D-A4F8F6A8BCBC}" destId="{BBA516D3-99D2-4524-B42E-D3EBD9FAE456}" srcOrd="5" destOrd="0" parTransId="{C0E56EB1-E1B7-4F81-BCAB-B7E4B678D68D}" sibTransId="{DFCECE90-2887-430D-B497-CBBB8207FB65}"/>
    <dgm:cxn modelId="{3F53F3FC-7645-4773-AEDF-79ED8D40F27B}" type="presOf" srcId="{50E09B87-BB48-41D7-8579-A80DB84DACB8}" destId="{9C852C54-96FF-43DB-81D7-34C15FCAC542}" srcOrd="0" destOrd="1" presId="urn:microsoft.com/office/officeart/2005/8/layout/hList6"/>
    <dgm:cxn modelId="{0467E8FE-6859-4BA6-80E8-04116280612A}" srcId="{24FB6930-EB65-4711-B550-B516D1D20C97}" destId="{646AC2DE-1BDA-4B7D-86C0-E116452AD7CA}" srcOrd="5" destOrd="0" parTransId="{06D6BFFB-2B33-4683-8C7D-0D9E79C0B809}" sibTransId="{2C6C10A4-38CE-4BFA-991A-35D9C7CF29E1}"/>
    <dgm:cxn modelId="{B930E9C3-9671-4B9A-9EFA-ECA582F2D4BB}" type="presParOf" srcId="{AD207A3D-10DC-4026-A668-E19D301CFE54}" destId="{E4803BB1-159E-4E68-AD36-55E03C97BACE}" srcOrd="0" destOrd="0" presId="urn:microsoft.com/office/officeart/2005/8/layout/hList6"/>
    <dgm:cxn modelId="{89E1C0DA-8B8D-46A6-BD73-CF395EA131B2}" type="presParOf" srcId="{AD207A3D-10DC-4026-A668-E19D301CFE54}" destId="{24A3A89D-C4F9-4023-B7A4-027FE1A7839E}" srcOrd="1" destOrd="0" presId="urn:microsoft.com/office/officeart/2005/8/layout/hList6"/>
    <dgm:cxn modelId="{73ADE47A-88F2-464F-8645-E5F646D539E9}" type="presParOf" srcId="{AD207A3D-10DC-4026-A668-E19D301CFE54}" destId="{9C852C54-96FF-43DB-81D7-34C15FCAC542}" srcOrd="2" destOrd="0" presId="urn:microsoft.com/office/officeart/2005/8/layout/hList6"/>
    <dgm:cxn modelId="{9CE0B2D7-8D8F-4857-AC64-286AD4C7F750}" type="presParOf" srcId="{AD207A3D-10DC-4026-A668-E19D301CFE54}" destId="{0C0E3F18-8260-4A36-80E7-C8BCC785D15B}" srcOrd="3" destOrd="0" presId="urn:microsoft.com/office/officeart/2005/8/layout/hList6"/>
    <dgm:cxn modelId="{9B620818-881F-465B-B487-7B21BC6E10AD}" type="presParOf" srcId="{AD207A3D-10DC-4026-A668-E19D301CFE54}" destId="{B3393604-D109-4871-B84A-96A52257085F}" srcOrd="4" destOrd="0" presId="urn:microsoft.com/office/officeart/2005/8/layout/hList6"/>
    <dgm:cxn modelId="{AA2297AF-7DCC-49BE-BC52-7EDC28B969E1}" type="presParOf" srcId="{AD207A3D-10DC-4026-A668-E19D301CFE54}" destId="{C9902753-2D80-4E03-951E-32CEDC4FC007}" srcOrd="5" destOrd="0" presId="urn:microsoft.com/office/officeart/2005/8/layout/hList6"/>
    <dgm:cxn modelId="{C8D55423-BFC7-49D5-A33C-BD32B944DE7B}" type="presParOf" srcId="{AD207A3D-10DC-4026-A668-E19D301CFE54}" destId="{349E8988-2437-403F-9CC8-885D589929C4}" srcOrd="6" destOrd="0" presId="urn:microsoft.com/office/officeart/2005/8/layout/hList6"/>
    <dgm:cxn modelId="{C5608AE1-E502-47AC-8053-5E0358A42C37}" type="presParOf" srcId="{AD207A3D-10DC-4026-A668-E19D301CFE54}" destId="{C568FCF9-1D4F-4023-BE2E-2CFDD1ECB57E}" srcOrd="7" destOrd="0" presId="urn:microsoft.com/office/officeart/2005/8/layout/hList6"/>
    <dgm:cxn modelId="{BCCAFC35-838B-426F-9D34-5FE28ADD9EE0}" type="presParOf" srcId="{AD207A3D-10DC-4026-A668-E19D301CFE54}" destId="{C58739B2-3131-4EDF-AAE9-477A851F4B99}" srcOrd="8" destOrd="0" presId="urn:microsoft.com/office/officeart/2005/8/layout/hList6"/>
    <dgm:cxn modelId="{D0106AC7-72A4-4EF7-9B42-DD3C728D6F73}" type="presParOf" srcId="{AD207A3D-10DC-4026-A668-E19D301CFE54}" destId="{C8528C37-4474-4ABA-88DB-82E607112EB5}" srcOrd="9" destOrd="0" presId="urn:microsoft.com/office/officeart/2005/8/layout/hList6"/>
    <dgm:cxn modelId="{C24F82FB-F249-45DD-86BB-5DDF766262D6}" type="presParOf" srcId="{AD207A3D-10DC-4026-A668-E19D301CFE54}" destId="{ED04B70C-A2C5-4558-A202-C6FD0D6292DC}" srcOrd="10" destOrd="0" presId="urn:microsoft.com/office/officeart/2005/8/layout/hList6"/>
    <dgm:cxn modelId="{6AC254E4-FF8A-4621-B3FD-5D6BB85B479D}" type="presParOf" srcId="{AD207A3D-10DC-4026-A668-E19D301CFE54}" destId="{D5C1C13A-7F97-47E5-B7CF-18A109A96AB3}" srcOrd="11" destOrd="0" presId="urn:microsoft.com/office/officeart/2005/8/layout/hList6"/>
    <dgm:cxn modelId="{0E7A38BE-2064-4379-ACBA-1CFC82C00A93}" type="presParOf" srcId="{AD207A3D-10DC-4026-A668-E19D301CFE54}" destId="{F2123D32-C1A5-4AD2-A509-9495533A6B73}" srcOrd="1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6C712-36EC-47D9-AB52-FC247895F0F4}">
      <dsp:nvSpPr>
        <dsp:cNvPr id="0" name=""/>
        <dsp:cNvSpPr/>
      </dsp:nvSpPr>
      <dsp:spPr>
        <a:xfrm rot="16200000">
          <a:off x="-583465" y="584260"/>
          <a:ext cx="3235686" cy="2067164"/>
        </a:xfrm>
        <a:prstGeom prst="flowChartManualOperation">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020" bIns="0" numCol="1" spcCol="1270" anchor="t" anchorCtr="0">
          <a:noAutofit/>
        </a:bodyPr>
        <a:lstStyle/>
        <a:p>
          <a:pPr marL="0" lvl="0" indent="0" algn="l" defTabSz="577850">
            <a:lnSpc>
              <a:spcPct val="90000"/>
            </a:lnSpc>
            <a:spcBef>
              <a:spcPct val="0"/>
            </a:spcBef>
            <a:spcAft>
              <a:spcPct val="35000"/>
            </a:spcAft>
            <a:buNone/>
          </a:pPr>
          <a:r>
            <a:rPr lang="en-US" sz="1300" kern="1200">
              <a:latin typeface="Arial"/>
            </a:rPr>
            <a:t>FINSTIX</a:t>
          </a:r>
          <a:endParaRPr lang="en-US" sz="1300" kern="1200"/>
        </a:p>
        <a:p>
          <a:pPr marL="57150" lvl="1" indent="-57150" algn="l" defTabSz="444500">
            <a:lnSpc>
              <a:spcPct val="90000"/>
            </a:lnSpc>
            <a:spcBef>
              <a:spcPct val="0"/>
            </a:spcBef>
            <a:spcAft>
              <a:spcPct val="15000"/>
            </a:spcAft>
            <a:buChar char="•"/>
          </a:pPr>
          <a:endParaRPr lang="en-US" sz="1000" kern="1200" dirty="0">
            <a:latin typeface="Arial"/>
          </a:endParaRPr>
        </a:p>
        <a:p>
          <a:pPr marL="57150" lvl="1" indent="-57150" algn="l" defTabSz="444500" rtl="0">
            <a:lnSpc>
              <a:spcPct val="90000"/>
            </a:lnSpc>
            <a:spcBef>
              <a:spcPct val="0"/>
            </a:spcBef>
            <a:spcAft>
              <a:spcPct val="15000"/>
            </a:spcAft>
            <a:buChar char="•"/>
          </a:pPr>
          <a:r>
            <a:rPr lang="en-US" sz="1000" kern="1200">
              <a:latin typeface="Arial"/>
            </a:rPr>
            <a:t>JSON messages (fast and reliable)</a:t>
          </a:r>
          <a:endParaRPr lang="en-US" sz="1000" kern="1200"/>
        </a:p>
        <a:p>
          <a:pPr marL="57150" lvl="1" indent="-57150" algn="l" defTabSz="444500">
            <a:lnSpc>
              <a:spcPct val="90000"/>
            </a:lnSpc>
            <a:spcBef>
              <a:spcPct val="0"/>
            </a:spcBef>
            <a:spcAft>
              <a:spcPct val="15000"/>
            </a:spcAft>
            <a:buChar char="•"/>
          </a:pPr>
          <a:endParaRPr lang="en-US" sz="1000" kern="1200" dirty="0">
            <a:latin typeface="Arial"/>
          </a:endParaRPr>
        </a:p>
        <a:p>
          <a:pPr marL="57150" lvl="1" indent="-57150" algn="l" defTabSz="444500" rtl="0">
            <a:lnSpc>
              <a:spcPct val="90000"/>
            </a:lnSpc>
            <a:spcBef>
              <a:spcPct val="0"/>
            </a:spcBef>
            <a:spcAft>
              <a:spcPct val="15000"/>
            </a:spcAft>
            <a:buChar char="•"/>
          </a:pPr>
          <a:r>
            <a:rPr lang="en-US" sz="1000" kern="1200">
              <a:latin typeface="Arial"/>
            </a:rPr>
            <a:t>STIX compatibility</a:t>
          </a:r>
          <a:endParaRPr lang="en-US" sz="1000" kern="1200"/>
        </a:p>
        <a:p>
          <a:pPr marL="57150" lvl="1" indent="-57150" algn="l" defTabSz="444500">
            <a:lnSpc>
              <a:spcPct val="90000"/>
            </a:lnSpc>
            <a:spcBef>
              <a:spcPct val="0"/>
            </a:spcBef>
            <a:spcAft>
              <a:spcPct val="15000"/>
            </a:spcAft>
            <a:buChar char="•"/>
          </a:pPr>
          <a:endParaRPr lang="en-US" sz="1000" kern="1200" dirty="0">
            <a:latin typeface="Arial"/>
          </a:endParaRPr>
        </a:p>
        <a:p>
          <a:pPr marL="57150" lvl="1" indent="-57150" algn="l" defTabSz="444500" rtl="0">
            <a:lnSpc>
              <a:spcPct val="90000"/>
            </a:lnSpc>
            <a:spcBef>
              <a:spcPct val="0"/>
            </a:spcBef>
            <a:spcAft>
              <a:spcPct val="15000"/>
            </a:spcAft>
            <a:buChar char="•"/>
          </a:pPr>
          <a:r>
            <a:rPr lang="en-US" sz="1000" kern="1200" dirty="0">
              <a:latin typeface="Arial"/>
            </a:rPr>
            <a:t>Physical Domain support</a:t>
          </a:r>
          <a:endParaRPr lang="en-US" sz="1000" kern="1200" dirty="0"/>
        </a:p>
      </dsp:txBody>
      <dsp:txXfrm rot="5400000">
        <a:off x="796" y="647136"/>
        <a:ext cx="2067164" cy="1941412"/>
      </dsp:txXfrm>
    </dsp:sp>
    <dsp:sp modelId="{84F4BA1C-8A6D-447C-9B7F-0750A0E917D8}">
      <dsp:nvSpPr>
        <dsp:cNvPr id="0" name=""/>
        <dsp:cNvSpPr/>
      </dsp:nvSpPr>
      <dsp:spPr>
        <a:xfrm rot="16200000">
          <a:off x="1638736" y="584260"/>
          <a:ext cx="3235686" cy="2067164"/>
        </a:xfrm>
        <a:prstGeom prst="flowChartManualOperation">
          <a:avLst/>
        </a:prstGeom>
        <a:solidFill>
          <a:schemeClr val="accent3">
            <a:shade val="50000"/>
            <a:hueOff val="271512"/>
            <a:satOff val="-44938"/>
            <a:lumOff val="348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020" bIns="0" numCol="1" spcCol="1270" anchor="t" anchorCtr="0">
          <a:noAutofit/>
        </a:bodyPr>
        <a:lstStyle/>
        <a:p>
          <a:pPr marL="0" lvl="0" indent="0" algn="l" defTabSz="577850">
            <a:lnSpc>
              <a:spcPct val="90000"/>
            </a:lnSpc>
            <a:spcBef>
              <a:spcPct val="0"/>
            </a:spcBef>
            <a:spcAft>
              <a:spcPct val="35000"/>
            </a:spcAft>
            <a:buNone/>
          </a:pPr>
          <a:r>
            <a:rPr lang="en-US" sz="1300" kern="1200" dirty="0">
              <a:latin typeface="Arial"/>
            </a:rPr>
            <a:t>MITIGATE</a:t>
          </a:r>
          <a:endParaRPr lang="en-US" sz="1300" kern="1200" dirty="0"/>
        </a:p>
        <a:p>
          <a:pPr marL="57150" lvl="1" indent="-57150" algn="l" defTabSz="444500">
            <a:lnSpc>
              <a:spcPct val="90000"/>
            </a:lnSpc>
            <a:spcBef>
              <a:spcPct val="0"/>
            </a:spcBef>
            <a:spcAft>
              <a:spcPct val="15000"/>
            </a:spcAft>
            <a:buChar char="•"/>
          </a:pPr>
          <a:endParaRPr lang="en-US" sz="1000" kern="1200" dirty="0">
            <a:latin typeface="Arial"/>
          </a:endParaRPr>
        </a:p>
        <a:p>
          <a:pPr marL="57150" lvl="1" indent="-57150" algn="l" defTabSz="444500" rtl="0">
            <a:lnSpc>
              <a:spcPct val="90000"/>
            </a:lnSpc>
            <a:spcBef>
              <a:spcPct val="0"/>
            </a:spcBef>
            <a:spcAft>
              <a:spcPct val="15000"/>
            </a:spcAft>
            <a:buChar char="•"/>
          </a:pPr>
          <a:r>
            <a:rPr lang="en-US" sz="1000" kern="1200">
              <a:latin typeface="Arial"/>
            </a:rPr>
            <a:t>Background Jobs (resources/calculations on demand)</a:t>
          </a:r>
          <a:endParaRPr lang="en-US" sz="1000" kern="1200"/>
        </a:p>
        <a:p>
          <a:pPr marL="57150" lvl="1" indent="-57150" algn="l" defTabSz="444500">
            <a:lnSpc>
              <a:spcPct val="90000"/>
            </a:lnSpc>
            <a:spcBef>
              <a:spcPct val="0"/>
            </a:spcBef>
            <a:spcAft>
              <a:spcPct val="15000"/>
            </a:spcAft>
            <a:buChar char="•"/>
          </a:pPr>
          <a:endParaRPr lang="en-US" sz="1000" kern="1200" dirty="0">
            <a:latin typeface="Arial"/>
          </a:endParaRPr>
        </a:p>
        <a:p>
          <a:pPr marL="57150" lvl="1" indent="-57150" algn="l" defTabSz="444500" rtl="0">
            <a:lnSpc>
              <a:spcPct val="90000"/>
            </a:lnSpc>
            <a:spcBef>
              <a:spcPct val="0"/>
            </a:spcBef>
            <a:spcAft>
              <a:spcPct val="15000"/>
            </a:spcAft>
            <a:buChar char="•"/>
          </a:pPr>
          <a:r>
            <a:rPr lang="en-US" sz="1000" kern="1200" dirty="0">
              <a:latin typeface="Arial"/>
            </a:rPr>
            <a:t>Containirized (Scalability – SECAAS)</a:t>
          </a:r>
          <a:endParaRPr lang="en-US" sz="1000" kern="1200" dirty="0"/>
        </a:p>
        <a:p>
          <a:pPr marL="57150" lvl="1" indent="-57150" algn="l" defTabSz="444500">
            <a:lnSpc>
              <a:spcPct val="90000"/>
            </a:lnSpc>
            <a:spcBef>
              <a:spcPct val="0"/>
            </a:spcBef>
            <a:spcAft>
              <a:spcPct val="15000"/>
            </a:spcAft>
            <a:buChar char="•"/>
          </a:pPr>
          <a:endParaRPr lang="en-US" sz="1000" kern="1200" dirty="0">
            <a:latin typeface="Arial"/>
          </a:endParaRPr>
        </a:p>
        <a:p>
          <a:pPr marL="57150" lvl="1" indent="-57150" algn="l" defTabSz="444500" rtl="0">
            <a:lnSpc>
              <a:spcPct val="90000"/>
            </a:lnSpc>
            <a:spcBef>
              <a:spcPct val="0"/>
            </a:spcBef>
            <a:spcAft>
              <a:spcPct val="15000"/>
            </a:spcAft>
            <a:buChar char="•"/>
          </a:pPr>
          <a:r>
            <a:rPr lang="en-US" sz="1000" kern="1200" dirty="0">
              <a:latin typeface="Arial"/>
            </a:rPr>
            <a:t>Laravel (Popular PHP Framework, Seemless integrations, Easy Testing) </a:t>
          </a:r>
          <a:endParaRPr lang="en-US" sz="1000" kern="1200" dirty="0"/>
        </a:p>
      </dsp:txBody>
      <dsp:txXfrm rot="5400000">
        <a:off x="2222997" y="647136"/>
        <a:ext cx="2067164" cy="1941412"/>
      </dsp:txXfrm>
    </dsp:sp>
    <dsp:sp modelId="{E94F67AC-538D-4E79-9D85-A51DA2F85F69}">
      <dsp:nvSpPr>
        <dsp:cNvPr id="0" name=""/>
        <dsp:cNvSpPr/>
      </dsp:nvSpPr>
      <dsp:spPr>
        <a:xfrm rot="16200000">
          <a:off x="3860938" y="584260"/>
          <a:ext cx="3235686" cy="2067164"/>
        </a:xfrm>
        <a:prstGeom prst="flowChartManualOperation">
          <a:avLst/>
        </a:prstGeom>
        <a:solidFill>
          <a:schemeClr val="accent3">
            <a:shade val="50000"/>
            <a:hueOff val="271512"/>
            <a:satOff val="-44938"/>
            <a:lumOff val="348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020" bIns="0" numCol="1" spcCol="1270" anchor="t" anchorCtr="0">
          <a:noAutofit/>
        </a:bodyPr>
        <a:lstStyle/>
        <a:p>
          <a:pPr marL="0" lvl="0" indent="0" algn="l" defTabSz="577850" rtl="0">
            <a:lnSpc>
              <a:spcPct val="90000"/>
            </a:lnSpc>
            <a:spcBef>
              <a:spcPct val="0"/>
            </a:spcBef>
            <a:spcAft>
              <a:spcPct val="35000"/>
            </a:spcAft>
            <a:buNone/>
          </a:pPr>
          <a:r>
            <a:rPr lang="en-US" sz="1300" kern="1200" dirty="0">
              <a:latin typeface="Arial"/>
            </a:rPr>
            <a:t>Knowlwdge Base Integration</a:t>
          </a:r>
        </a:p>
        <a:p>
          <a:pPr marL="57150" lvl="1" indent="-57150" algn="l" defTabSz="444500">
            <a:lnSpc>
              <a:spcPct val="90000"/>
            </a:lnSpc>
            <a:spcBef>
              <a:spcPct val="0"/>
            </a:spcBef>
            <a:spcAft>
              <a:spcPct val="15000"/>
            </a:spcAft>
            <a:buChar char="•"/>
          </a:pPr>
          <a:endParaRPr lang="en-US" sz="1000" kern="1200" dirty="0">
            <a:latin typeface="Arial"/>
          </a:endParaRPr>
        </a:p>
        <a:p>
          <a:pPr marL="57150" lvl="1" indent="-57150" algn="l" defTabSz="444500" rtl="0">
            <a:lnSpc>
              <a:spcPct val="90000"/>
            </a:lnSpc>
            <a:spcBef>
              <a:spcPct val="0"/>
            </a:spcBef>
            <a:spcAft>
              <a:spcPct val="15000"/>
            </a:spcAft>
            <a:buChar char="•"/>
          </a:pPr>
          <a:r>
            <a:rPr lang="en-US" sz="1000" kern="1200" dirty="0">
              <a:latin typeface="Arial"/>
            </a:rPr>
            <a:t>CVE (industry standard) and other sources of security knowledge</a:t>
          </a:r>
        </a:p>
        <a:p>
          <a:pPr marL="57150" lvl="1" indent="-57150" algn="l" defTabSz="444500">
            <a:lnSpc>
              <a:spcPct val="90000"/>
            </a:lnSpc>
            <a:spcBef>
              <a:spcPct val="0"/>
            </a:spcBef>
            <a:spcAft>
              <a:spcPct val="15000"/>
            </a:spcAft>
            <a:buChar char="•"/>
          </a:pPr>
          <a:endParaRPr lang="en-US" sz="1000" kern="1200" dirty="0">
            <a:latin typeface="Arial"/>
          </a:endParaRPr>
        </a:p>
        <a:p>
          <a:pPr marL="57150" lvl="1" indent="-57150" algn="l" defTabSz="444500" rtl="0">
            <a:lnSpc>
              <a:spcPct val="90000"/>
            </a:lnSpc>
            <a:spcBef>
              <a:spcPct val="0"/>
            </a:spcBef>
            <a:spcAft>
              <a:spcPct val="15000"/>
            </a:spcAft>
            <a:buChar char="•"/>
          </a:pPr>
          <a:r>
            <a:rPr lang="en-US" sz="1000" kern="1200" dirty="0">
              <a:latin typeface="Arial"/>
            </a:rPr>
            <a:t>MITIGATE becomes lighter and service oriented</a:t>
          </a:r>
        </a:p>
        <a:p>
          <a:pPr marL="57150" lvl="1" indent="-57150" algn="l" defTabSz="444500">
            <a:lnSpc>
              <a:spcPct val="90000"/>
            </a:lnSpc>
            <a:spcBef>
              <a:spcPct val="0"/>
            </a:spcBef>
            <a:spcAft>
              <a:spcPct val="15000"/>
            </a:spcAft>
            <a:buChar char="•"/>
          </a:pPr>
          <a:endParaRPr lang="en-US" sz="1000" kern="1200" dirty="0">
            <a:latin typeface="Arial"/>
          </a:endParaRPr>
        </a:p>
        <a:p>
          <a:pPr marL="57150" lvl="1" indent="-57150" algn="l" defTabSz="444500" rtl="0">
            <a:lnSpc>
              <a:spcPct val="90000"/>
            </a:lnSpc>
            <a:spcBef>
              <a:spcPct val="0"/>
            </a:spcBef>
            <a:spcAft>
              <a:spcPct val="15000"/>
            </a:spcAft>
            <a:buChar char="•"/>
          </a:pPr>
          <a:r>
            <a:rPr lang="en-US" sz="1000" kern="1200" dirty="0">
              <a:latin typeface="Arial"/>
            </a:rPr>
            <a:t>Ability to provide custom Physical  vulnerabilities </a:t>
          </a:r>
        </a:p>
      </dsp:txBody>
      <dsp:txXfrm rot="5400000">
        <a:off x="4445199" y="647136"/>
        <a:ext cx="2067164" cy="1941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4BC8D-2288-4BC1-83FB-D15705383CAF}">
      <dsp:nvSpPr>
        <dsp:cNvPr id="0" name=""/>
        <dsp:cNvSpPr/>
      </dsp:nvSpPr>
      <dsp:spPr>
        <a:xfrm>
          <a:off x="0" y="313592"/>
          <a:ext cx="7523017" cy="35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E9E57-19B5-4D35-BA6E-BCC04C2C76FA}">
      <dsp:nvSpPr>
        <dsp:cNvPr id="0" name=""/>
        <dsp:cNvSpPr/>
      </dsp:nvSpPr>
      <dsp:spPr>
        <a:xfrm>
          <a:off x="376150" y="106952"/>
          <a:ext cx="5266111"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0" rIns="199046" bIns="0" numCol="1" spcCol="1270" anchor="ctr" anchorCtr="0">
          <a:noAutofit/>
        </a:bodyPr>
        <a:lstStyle/>
        <a:p>
          <a:pPr marL="0" lvl="0" indent="0" algn="l" defTabSz="622300" rtl="0">
            <a:lnSpc>
              <a:spcPct val="90000"/>
            </a:lnSpc>
            <a:spcBef>
              <a:spcPct val="0"/>
            </a:spcBef>
            <a:spcAft>
              <a:spcPct val="35000"/>
            </a:spcAft>
            <a:buNone/>
          </a:pPr>
          <a:r>
            <a:rPr lang="en-US" sz="1400" b="0" kern="1200" dirty="0"/>
            <a:t>Unify Risk Assessment processes for both cyber and physical domain</a:t>
          </a:r>
          <a:endParaRPr lang="en-US" sz="1400" b="0" i="0" u="none" strike="noStrike" kern="1200" cap="none" baseline="0" noProof="0" dirty="0">
            <a:latin typeface="Arial"/>
            <a:cs typeface="Arial"/>
          </a:endParaRPr>
        </a:p>
      </dsp:txBody>
      <dsp:txXfrm>
        <a:off x="396325" y="127127"/>
        <a:ext cx="5225761" cy="372930"/>
      </dsp:txXfrm>
    </dsp:sp>
    <dsp:sp modelId="{09A83728-5EEE-419B-8C7C-61E0AD1C02D3}">
      <dsp:nvSpPr>
        <dsp:cNvPr id="0" name=""/>
        <dsp:cNvSpPr/>
      </dsp:nvSpPr>
      <dsp:spPr>
        <a:xfrm>
          <a:off x="0" y="948632"/>
          <a:ext cx="7523017" cy="35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236788-3DC7-4B10-9658-F380E1C5ADD2}">
      <dsp:nvSpPr>
        <dsp:cNvPr id="0" name=""/>
        <dsp:cNvSpPr/>
      </dsp:nvSpPr>
      <dsp:spPr>
        <a:xfrm>
          <a:off x="376150" y="741992"/>
          <a:ext cx="5266111"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0" rIns="199046" bIns="0" numCol="1" spcCol="1270" anchor="ctr" anchorCtr="0">
          <a:noAutofit/>
        </a:bodyPr>
        <a:lstStyle/>
        <a:p>
          <a:pPr marL="0" lvl="0" indent="0" algn="l" defTabSz="622300" rtl="0">
            <a:lnSpc>
              <a:spcPct val="90000"/>
            </a:lnSpc>
            <a:spcBef>
              <a:spcPct val="0"/>
            </a:spcBef>
            <a:spcAft>
              <a:spcPct val="35000"/>
            </a:spcAft>
            <a:buNone/>
          </a:pPr>
          <a:r>
            <a:rPr lang="en-GB" sz="1400" b="0" kern="1200" dirty="0">
              <a:latin typeface="Arial"/>
            </a:rPr>
            <a:t>Financial Service examination and definition</a:t>
          </a:r>
        </a:p>
      </dsp:txBody>
      <dsp:txXfrm>
        <a:off x="396325" y="762167"/>
        <a:ext cx="5225761" cy="372930"/>
      </dsp:txXfrm>
    </dsp:sp>
    <dsp:sp modelId="{398DA393-0910-4332-900E-E9A01B57CE47}">
      <dsp:nvSpPr>
        <dsp:cNvPr id="0" name=""/>
        <dsp:cNvSpPr/>
      </dsp:nvSpPr>
      <dsp:spPr>
        <a:xfrm>
          <a:off x="0" y="1583672"/>
          <a:ext cx="7523017" cy="35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007860-148B-4871-ACF0-EB1DAC595F41}">
      <dsp:nvSpPr>
        <dsp:cNvPr id="0" name=""/>
        <dsp:cNvSpPr/>
      </dsp:nvSpPr>
      <dsp:spPr>
        <a:xfrm>
          <a:off x="376150" y="1377033"/>
          <a:ext cx="5266111"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0" rIns="199046" bIns="0" numCol="1" spcCol="1270" anchor="ctr" anchorCtr="0">
          <a:noAutofit/>
        </a:bodyPr>
        <a:lstStyle/>
        <a:p>
          <a:pPr marL="0" lvl="0" indent="0" algn="l" defTabSz="622300" rtl="0">
            <a:lnSpc>
              <a:spcPct val="90000"/>
            </a:lnSpc>
            <a:spcBef>
              <a:spcPct val="0"/>
            </a:spcBef>
            <a:spcAft>
              <a:spcPct val="35000"/>
            </a:spcAft>
            <a:buNone/>
          </a:pPr>
          <a:r>
            <a:rPr lang="en-GB" sz="1400" b="0" kern="1200" dirty="0"/>
            <a:t>Definition of hybrid services inside an organization (physical and cyber assets)</a:t>
          </a:r>
          <a:endParaRPr lang="en-US" sz="1400" b="0" kern="1200" dirty="0"/>
        </a:p>
      </dsp:txBody>
      <dsp:txXfrm>
        <a:off x="396325" y="1397208"/>
        <a:ext cx="5225761" cy="372930"/>
      </dsp:txXfrm>
    </dsp:sp>
    <dsp:sp modelId="{B7FF6550-AA77-45CC-99D2-613427E3B035}">
      <dsp:nvSpPr>
        <dsp:cNvPr id="0" name=""/>
        <dsp:cNvSpPr/>
      </dsp:nvSpPr>
      <dsp:spPr>
        <a:xfrm>
          <a:off x="0" y="2218713"/>
          <a:ext cx="7523017" cy="35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4C95C-A06C-44EE-BC73-38394093004C}">
      <dsp:nvSpPr>
        <dsp:cNvPr id="0" name=""/>
        <dsp:cNvSpPr/>
      </dsp:nvSpPr>
      <dsp:spPr>
        <a:xfrm>
          <a:off x="376150" y="2012073"/>
          <a:ext cx="5266111"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0" rIns="199046" bIns="0" numCol="1" spcCol="1270" anchor="ctr" anchorCtr="0">
          <a:noAutofit/>
        </a:bodyPr>
        <a:lstStyle/>
        <a:p>
          <a:pPr marL="0" lvl="0" indent="0" algn="l" defTabSz="622300" rtl="0">
            <a:lnSpc>
              <a:spcPct val="90000"/>
            </a:lnSpc>
            <a:spcBef>
              <a:spcPct val="0"/>
            </a:spcBef>
            <a:spcAft>
              <a:spcPct val="35000"/>
            </a:spcAft>
            <a:buNone/>
          </a:pPr>
          <a:r>
            <a:rPr lang="en-US" sz="1400" b="0" kern="1200" dirty="0">
              <a:latin typeface="Arial"/>
            </a:rPr>
            <a:t>Instant</a:t>
          </a:r>
          <a:r>
            <a:rPr lang="en-US" sz="1400" b="0" kern="1200" dirty="0"/>
            <a:t> reports to regulation authorities to avoid penalties</a:t>
          </a:r>
          <a:endParaRPr lang="en-GB" sz="1400" b="0" kern="1200" dirty="0">
            <a:latin typeface="Arial"/>
          </a:endParaRPr>
        </a:p>
      </dsp:txBody>
      <dsp:txXfrm>
        <a:off x="396325" y="2032248"/>
        <a:ext cx="5225761" cy="372930"/>
      </dsp:txXfrm>
    </dsp:sp>
    <dsp:sp modelId="{A23457C7-F1F4-422F-BBA7-F76E6F30A980}">
      <dsp:nvSpPr>
        <dsp:cNvPr id="0" name=""/>
        <dsp:cNvSpPr/>
      </dsp:nvSpPr>
      <dsp:spPr>
        <a:xfrm>
          <a:off x="0" y="2853753"/>
          <a:ext cx="7523017" cy="35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37EF1-A7A0-472C-A8C5-091876D9A9BA}">
      <dsp:nvSpPr>
        <dsp:cNvPr id="0" name=""/>
        <dsp:cNvSpPr/>
      </dsp:nvSpPr>
      <dsp:spPr>
        <a:xfrm>
          <a:off x="376150" y="2647112"/>
          <a:ext cx="5266111"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0" rIns="199046" bIns="0" numCol="1" spcCol="1270" anchor="ctr" anchorCtr="0">
          <a:noAutofit/>
        </a:bodyPr>
        <a:lstStyle/>
        <a:p>
          <a:pPr marL="0" lvl="0" indent="0" algn="l" defTabSz="622300" rtl="0">
            <a:lnSpc>
              <a:spcPct val="90000"/>
            </a:lnSpc>
            <a:spcBef>
              <a:spcPct val="0"/>
            </a:spcBef>
            <a:spcAft>
              <a:spcPct val="35000"/>
            </a:spcAft>
            <a:buNone/>
          </a:pPr>
          <a:r>
            <a:rPr lang="en-GB" sz="1400" b="0" kern="1200" dirty="0"/>
            <a:t>Collaboration of institutions for a more complete risk evaluation</a:t>
          </a:r>
          <a:endParaRPr lang="en-US" sz="1400" b="0" kern="1200" dirty="0"/>
        </a:p>
      </dsp:txBody>
      <dsp:txXfrm>
        <a:off x="396325" y="2667287"/>
        <a:ext cx="5225761" cy="372930"/>
      </dsp:txXfrm>
    </dsp:sp>
    <dsp:sp modelId="{BDC08370-071D-4147-A27A-659AA85C70FE}">
      <dsp:nvSpPr>
        <dsp:cNvPr id="0" name=""/>
        <dsp:cNvSpPr/>
      </dsp:nvSpPr>
      <dsp:spPr>
        <a:xfrm>
          <a:off x="0" y="3488793"/>
          <a:ext cx="7523017" cy="35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B58E75-14AF-444A-BC3A-36FF3A57865C}">
      <dsp:nvSpPr>
        <dsp:cNvPr id="0" name=""/>
        <dsp:cNvSpPr/>
      </dsp:nvSpPr>
      <dsp:spPr>
        <a:xfrm>
          <a:off x="376150" y="3282153"/>
          <a:ext cx="5266111"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0" rIns="199046" bIns="0" numCol="1" spcCol="1270" anchor="ctr" anchorCtr="0">
          <a:noAutofit/>
        </a:bodyPr>
        <a:lstStyle/>
        <a:p>
          <a:pPr marL="0" lvl="0" indent="0" algn="l" defTabSz="622300">
            <a:lnSpc>
              <a:spcPct val="90000"/>
            </a:lnSpc>
            <a:spcBef>
              <a:spcPct val="0"/>
            </a:spcBef>
            <a:spcAft>
              <a:spcPct val="35000"/>
            </a:spcAft>
            <a:buNone/>
          </a:pPr>
          <a:r>
            <a:rPr lang="en-GB" sz="1400" b="0" kern="1200" dirty="0"/>
            <a:t>Distributed access and trust model definition for the collaboration peers</a:t>
          </a:r>
          <a:endParaRPr lang="en-US" sz="1400" b="0" kern="1200" dirty="0"/>
        </a:p>
      </dsp:txBody>
      <dsp:txXfrm>
        <a:off x="396325" y="3302328"/>
        <a:ext cx="5225761"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03BB1-159E-4E68-AD36-55E03C97BACE}">
      <dsp:nvSpPr>
        <dsp:cNvPr id="0" name=""/>
        <dsp:cNvSpPr/>
      </dsp:nvSpPr>
      <dsp:spPr>
        <a:xfrm rot="16200000">
          <a:off x="-1277705" y="1283999"/>
          <a:ext cx="3729533" cy="1161534"/>
        </a:xfrm>
        <a:prstGeom prst="flowChartManualOperation">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rtl="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FINSTIX</a:t>
          </a:r>
          <a:r>
            <a:rPr lang="en-US" sz="1000" b="0" i="0" u="none" strike="noStrike" kern="1200" cap="none" baseline="0" noProof="0" dirty="0">
              <a:latin typeface="Arial" panose="020B0604020202020204" pitchFamily="34" charset="0"/>
              <a:cs typeface="Arial" panose="020B0604020202020204" pitchFamily="34" charset="0"/>
            </a:rPr>
            <a:t> </a:t>
          </a:r>
          <a:r>
            <a:rPr lang="en-US" sz="1000" kern="1200" dirty="0">
              <a:latin typeface="Arial" panose="020B0604020202020204" pitchFamily="34" charset="0"/>
              <a:cs typeface="Arial" panose="020B0604020202020204" pitchFamily="34" charset="0"/>
            </a:rPr>
            <a:t>Compatibility</a:t>
          </a: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New Objects created (Service, Risk, Risk Configuration, </a:t>
          </a:r>
          <a:r>
            <a:rPr lang="en-US" sz="900" kern="1200" dirty="0">
              <a:latin typeface="Arial" panose="020B0604020202020204" pitchFamily="34" charset="0"/>
              <a:ea typeface="+mn-ea"/>
              <a:cs typeface="Arial" panose="020B0604020202020204" pitchFamily="34" charset="0"/>
            </a:rPr>
            <a:t>Threat)</a:t>
          </a:r>
        </a:p>
        <a:p>
          <a:pPr marL="57150" lvl="1" indent="-57150" algn="l" defTabSz="400050" rtl="0">
            <a:lnSpc>
              <a:spcPct val="90000"/>
            </a:lnSpc>
            <a:spcBef>
              <a:spcPct val="0"/>
            </a:spcBef>
            <a:spcAft>
              <a:spcPct val="15000"/>
            </a:spcAft>
            <a:buChar char="•"/>
          </a:pPr>
          <a:endParaRPr lang="en-US" sz="900" kern="1200" dirty="0">
            <a:solidFill>
              <a:srgbClr val="000000"/>
            </a:solidFill>
            <a:latin typeface="Arial" panose="020B0604020202020204" pitchFamily="34" charset="0"/>
            <a:ea typeface="+mn-ea"/>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ea typeface="+mn-ea"/>
              <a:cs typeface="Arial" panose="020B0604020202020204" pitchFamily="34" charset="0"/>
            </a:rPr>
            <a:t>MITIGATE fully compatible with FINSTIX</a:t>
          </a:r>
        </a:p>
        <a:p>
          <a:pPr marL="57150" lvl="1" indent="-57150" algn="l" defTabSz="400050" rtl="0">
            <a:lnSpc>
              <a:spcPct val="90000"/>
            </a:lnSpc>
            <a:spcBef>
              <a:spcPct val="0"/>
            </a:spcBef>
            <a:spcAft>
              <a:spcPct val="15000"/>
            </a:spcAft>
            <a:buChar char="•"/>
          </a:pPr>
          <a:endParaRPr lang="en-US" sz="900" kern="1200" dirty="0">
            <a:solidFill>
              <a:srgbClr val="000000"/>
            </a:solidFill>
            <a:latin typeface="Arial" panose="020B0604020202020204" pitchFamily="34" charset="0"/>
            <a:ea typeface="+mn-ea"/>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ea typeface="+mn-ea"/>
              <a:cs typeface="Arial" panose="020B0604020202020204" pitchFamily="34" charset="0"/>
            </a:rPr>
            <a:t>Representation of violations in a unified format</a:t>
          </a:r>
        </a:p>
        <a:p>
          <a:pPr marL="57150" lvl="1" indent="-57150" algn="l" defTabSz="400050" rtl="0">
            <a:lnSpc>
              <a:spcPct val="90000"/>
            </a:lnSpc>
            <a:spcBef>
              <a:spcPct val="0"/>
            </a:spcBef>
            <a:spcAft>
              <a:spcPct val="15000"/>
            </a:spcAft>
            <a:buChar char="•"/>
          </a:pPr>
          <a:endParaRPr lang="en-US" sz="900" kern="1200" dirty="0">
            <a:solidFill>
              <a:srgbClr val="000000"/>
            </a:solidFill>
            <a:latin typeface="Arial" panose="020B0604020202020204" pitchFamily="34" charset="0"/>
            <a:ea typeface="+mn-ea"/>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ea typeface="+mn-ea"/>
              <a:cs typeface="Arial" panose="020B0604020202020204" pitchFamily="34" charset="0"/>
            </a:rPr>
            <a:t>Compliance with GDPR and NIS</a:t>
          </a:r>
        </a:p>
        <a:p>
          <a:pPr marL="57150" lvl="1" indent="-57150" algn="l" defTabSz="444500" rtl="0">
            <a:lnSpc>
              <a:spcPct val="90000"/>
            </a:lnSpc>
            <a:spcBef>
              <a:spcPct val="0"/>
            </a:spcBef>
            <a:spcAft>
              <a:spcPct val="15000"/>
            </a:spcAft>
            <a:buChar char="•"/>
          </a:pPr>
          <a:endParaRPr lang="en-US" sz="1000" kern="1200" dirty="0">
            <a:solidFill>
              <a:schemeClr val="tx1"/>
            </a:solidFill>
            <a:latin typeface="Arial" panose="020B0604020202020204" pitchFamily="34" charset="0"/>
            <a:cs typeface="Arial" panose="020B0604020202020204" pitchFamily="34" charset="0"/>
          </a:endParaRPr>
        </a:p>
      </dsp:txBody>
      <dsp:txXfrm rot="5400000">
        <a:off x="6294" y="745907"/>
        <a:ext cx="1161534" cy="2237719"/>
      </dsp:txXfrm>
    </dsp:sp>
    <dsp:sp modelId="{9C852C54-96FF-43DB-81D7-34C15FCAC542}">
      <dsp:nvSpPr>
        <dsp:cNvPr id="0" name=""/>
        <dsp:cNvSpPr/>
      </dsp:nvSpPr>
      <dsp:spPr>
        <a:xfrm rot="16200000">
          <a:off x="-29055" y="1283999"/>
          <a:ext cx="3729533" cy="1161534"/>
        </a:xfrm>
        <a:prstGeom prst="flowChartManualOperation">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rtl="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SECAAS</a:t>
          </a:r>
          <a:endParaRPr lang="en-US" sz="1000" kern="1200" dirty="0">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Containerized Application</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Communication with FINSEC's data layer</a:t>
          </a:r>
        </a:p>
        <a:p>
          <a:pPr marL="57150" lvl="1" indent="-57150" algn="l" defTabSz="400050" rtl="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APIs for component interconnection</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Communication with Security Knowledge Base</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ea typeface="+mn-ea"/>
              <a:cs typeface="Arial" panose="020B0604020202020204" pitchFamily="34" charset="0"/>
            </a:rPr>
            <a:t>WP5: Insights on the deployment </a:t>
          </a:r>
        </a:p>
      </dsp:txBody>
      <dsp:txXfrm rot="5400000">
        <a:off x="1254944" y="745907"/>
        <a:ext cx="1161534" cy="2237719"/>
      </dsp:txXfrm>
    </dsp:sp>
    <dsp:sp modelId="{B3393604-D109-4871-B84A-96A52257085F}">
      <dsp:nvSpPr>
        <dsp:cNvPr id="0" name=""/>
        <dsp:cNvSpPr/>
      </dsp:nvSpPr>
      <dsp:spPr>
        <a:xfrm rot="16200000">
          <a:off x="1219593" y="1283999"/>
          <a:ext cx="3729533" cy="1161534"/>
        </a:xfrm>
        <a:prstGeom prst="flowChartManualOperation">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Multitenancy</a:t>
          </a:r>
          <a:endParaRPr lang="en-US"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Multiple organizations supported</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Data accessible only by owners</a:t>
          </a:r>
        </a:p>
      </dsp:txBody>
      <dsp:txXfrm rot="5400000">
        <a:off x="2503592" y="745907"/>
        <a:ext cx="1161534" cy="2237719"/>
      </dsp:txXfrm>
    </dsp:sp>
    <dsp:sp modelId="{349E8988-2437-403F-9CC8-885D589929C4}">
      <dsp:nvSpPr>
        <dsp:cNvPr id="0" name=""/>
        <dsp:cNvSpPr/>
      </dsp:nvSpPr>
      <dsp:spPr>
        <a:xfrm rot="16200000">
          <a:off x="2468242" y="1283999"/>
          <a:ext cx="3729533" cy="1161534"/>
        </a:xfrm>
        <a:prstGeom prst="flowChartManualOperation">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rtl="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Knowledge Base Integration</a:t>
          </a:r>
          <a:endParaRPr lang="en-US"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 Vulnerabilities that trigger a new Risk calculation</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Vulnerabilities targeting both assets and Services</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Threats </a:t>
          </a:r>
        </a:p>
        <a:p>
          <a:pPr marL="57150" lvl="1" indent="-57150" algn="l" defTabSz="444500">
            <a:lnSpc>
              <a:spcPct val="90000"/>
            </a:lnSpc>
            <a:spcBef>
              <a:spcPct val="0"/>
            </a:spcBef>
            <a:spcAft>
              <a:spcPct val="15000"/>
            </a:spcAft>
            <a:buChar char="•"/>
          </a:pPr>
          <a:endParaRPr lang="en-US" sz="1000" kern="1200" dirty="0">
            <a:solidFill>
              <a:schemeClr val="tx1"/>
            </a:solidFill>
            <a:latin typeface="Arial" panose="020B0604020202020204" pitchFamily="34" charset="0"/>
            <a:cs typeface="Arial" panose="020B0604020202020204" pitchFamily="34" charset="0"/>
          </a:endParaRPr>
        </a:p>
      </dsp:txBody>
      <dsp:txXfrm rot="5400000">
        <a:off x="3752241" y="745907"/>
        <a:ext cx="1161534" cy="2237719"/>
      </dsp:txXfrm>
    </dsp:sp>
    <dsp:sp modelId="{C58739B2-3131-4EDF-AAE9-477A851F4B99}">
      <dsp:nvSpPr>
        <dsp:cNvPr id="0" name=""/>
        <dsp:cNvSpPr/>
      </dsp:nvSpPr>
      <dsp:spPr>
        <a:xfrm rot="16200000">
          <a:off x="3716891" y="1283999"/>
          <a:ext cx="3729533" cy="1161534"/>
        </a:xfrm>
        <a:prstGeom prst="flowChartManualOperation">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rtl="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Service/Threat Definition – Service Reports</a:t>
          </a:r>
        </a:p>
        <a:p>
          <a:pPr marL="57150" lvl="1" indent="-57150" algn="l" defTabSz="444500">
            <a:lnSpc>
              <a:spcPct val="90000"/>
            </a:lnSpc>
            <a:spcBef>
              <a:spcPct val="0"/>
            </a:spcBef>
            <a:spcAft>
              <a:spcPct val="15000"/>
            </a:spcAft>
            <a:buChar char="•"/>
          </a:pPr>
          <a:endParaRPr lang="en-US" sz="10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Risk evaluation and reports for Services defined</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Service Definition</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Threat Definition (threats targeting a Service and events/risk configuration that affect the calculations)</a:t>
          </a:r>
        </a:p>
      </dsp:txBody>
      <dsp:txXfrm rot="5400000">
        <a:off x="5000890" y="745907"/>
        <a:ext cx="1161534" cy="2237719"/>
      </dsp:txXfrm>
    </dsp:sp>
    <dsp:sp modelId="{ED04B70C-A2C5-4558-A202-C6FD0D6292DC}">
      <dsp:nvSpPr>
        <dsp:cNvPr id="0" name=""/>
        <dsp:cNvSpPr/>
      </dsp:nvSpPr>
      <dsp:spPr>
        <a:xfrm rot="16200000">
          <a:off x="4965540" y="1283999"/>
          <a:ext cx="3729533" cy="1161534"/>
        </a:xfrm>
        <a:prstGeom prst="flowChartManualOperation">
          <a:avLst/>
        </a:prstGeom>
        <a:solidFill>
          <a:schemeClr val="accent1">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rtl="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Pilot Assessment</a:t>
          </a:r>
          <a:endParaRPr lang="en-US"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Successful Pilot use cases (without blockchain integration)</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rtl="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Dashboard Integration and results demonstration</a:t>
          </a:r>
        </a:p>
        <a:p>
          <a:pPr marL="57150" lvl="1" indent="-57150" algn="l" defTabSz="444500">
            <a:lnSpc>
              <a:spcPct val="90000"/>
            </a:lnSpc>
            <a:spcBef>
              <a:spcPct val="0"/>
            </a:spcBef>
            <a:spcAft>
              <a:spcPct val="15000"/>
            </a:spcAft>
            <a:buChar char="•"/>
          </a:pPr>
          <a:endParaRPr lang="en-US" sz="1000" kern="1200" dirty="0">
            <a:solidFill>
              <a:schemeClr val="tx1"/>
            </a:solidFill>
            <a:latin typeface="Arial" panose="020B0604020202020204" pitchFamily="34" charset="0"/>
            <a:cs typeface="Arial" panose="020B0604020202020204" pitchFamily="34" charset="0"/>
          </a:endParaRPr>
        </a:p>
      </dsp:txBody>
      <dsp:txXfrm rot="5400000">
        <a:off x="6249539" y="745907"/>
        <a:ext cx="1161534" cy="2237719"/>
      </dsp:txXfrm>
    </dsp:sp>
    <dsp:sp modelId="{F2123D32-C1A5-4AD2-A509-9495533A6B73}">
      <dsp:nvSpPr>
        <dsp:cNvPr id="0" name=""/>
        <dsp:cNvSpPr/>
      </dsp:nvSpPr>
      <dsp:spPr>
        <a:xfrm rot="16200000">
          <a:off x="6214190" y="1283999"/>
          <a:ext cx="3729533" cy="1161534"/>
        </a:xfrm>
        <a:prstGeom prst="flowChartManualOperation">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rtl="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Blockchain Integration</a:t>
          </a:r>
          <a:endParaRPr lang="en-US" sz="1000" kern="1200" dirty="0">
            <a:latin typeface="Arial" panose="020B0604020202020204" pitchFamily="34" charset="0"/>
            <a:cs typeface="Arial" panose="020B0604020202020204" pitchFamily="34" charset="0"/>
          </a:endParaRPr>
        </a:p>
        <a:p>
          <a:pPr marL="57150" lvl="1" indent="-57150" algn="l" defTabSz="444500" rtl="0">
            <a:lnSpc>
              <a:spcPct val="90000"/>
            </a:lnSpc>
            <a:spcBef>
              <a:spcPct val="0"/>
            </a:spcBef>
            <a:spcAft>
              <a:spcPct val="15000"/>
            </a:spcAft>
            <a:buChar char="•"/>
          </a:pPr>
          <a:endParaRPr lang="en-US" sz="10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Distributed</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Stable and secure transactions</a:t>
          </a:r>
        </a:p>
        <a:p>
          <a:pPr marL="57150" lvl="1" indent="-57150" algn="l" defTabSz="400050">
            <a:lnSpc>
              <a:spcPct val="90000"/>
            </a:lnSpc>
            <a:spcBef>
              <a:spcPct val="0"/>
            </a:spcBef>
            <a:spcAft>
              <a:spcPct val="15000"/>
            </a:spcAft>
            <a:buChar char="•"/>
          </a:pPr>
          <a:endParaRPr lang="en-US" sz="9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Trust model definition (sensitive data)</a:t>
          </a:r>
        </a:p>
        <a:p>
          <a:pPr marL="57150" lvl="1" indent="-57150" algn="l" defTabSz="444500">
            <a:lnSpc>
              <a:spcPct val="90000"/>
            </a:lnSpc>
            <a:spcBef>
              <a:spcPct val="0"/>
            </a:spcBef>
            <a:spcAft>
              <a:spcPct val="15000"/>
            </a:spcAft>
            <a:buChar char="•"/>
          </a:pPr>
          <a:endParaRPr lang="en-US" sz="1000" kern="1200" dirty="0">
            <a:solidFill>
              <a:schemeClr val="tx1"/>
            </a:solidFill>
            <a:latin typeface="Arial" panose="020B0604020202020204" pitchFamily="34" charset="0"/>
            <a:cs typeface="Arial" panose="020B0604020202020204" pitchFamily="34" charset="0"/>
          </a:endParaRPr>
        </a:p>
      </dsp:txBody>
      <dsp:txXfrm rot="5400000">
        <a:off x="7498189" y="745907"/>
        <a:ext cx="1161534" cy="223771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8.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dirty="0"/>
              <a:t>Header</a:t>
            </a: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dirty="0"/>
              <a:t>06/12/2016</a:t>
            </a:r>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DE" dirty="0" err="1"/>
              <a:t>Footer</a:t>
            </a:r>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28F7E6-B01D-4411-A16D-8FD4ACE6345E}" type="slidenum">
              <a:rPr lang="de-DE" smtClean="0"/>
              <a:t>‹#›</a:t>
            </a:fld>
            <a:endParaRPr lang="de-DE"/>
          </a:p>
        </p:txBody>
      </p:sp>
    </p:spTree>
    <p:custDataLst>
      <p:tags r:id="rId2"/>
    </p:custDataLst>
    <p:extLst>
      <p:ext uri="{BB962C8B-B14F-4D97-AF65-F5344CB8AC3E}">
        <p14:creationId xmlns:p14="http://schemas.microsoft.com/office/powerpoint/2010/main" val="3968918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a:t>Header</a:t>
            </a: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04DC9-95FE-4B10-9E99-CB2E445B4BE9}" type="datetimeFigureOut">
              <a:rPr lang="en-GB" smtClean="0"/>
              <a:t>10/12/2020</a:t>
            </a:fld>
            <a:endParaRPr lang="en-GB"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schemeClr val="accent5"/>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81000" y="4343400"/>
            <a:ext cx="6096000" cy="4103370"/>
          </a:xfrm>
          <a:prstGeom prst="rect">
            <a:avLst/>
          </a:prstGeom>
        </p:spPr>
        <p:txBody>
          <a:bodyPr vert="horz" lIns="0" tIns="0" rIns="0" bIns="0" rtlCol="0">
            <a:noAutofit/>
          </a:body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dirty="0"/>
              <a:t>Footer</a:t>
            </a: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C50E0-3D2F-4919-A698-86375444C62D}" type="slidenum">
              <a:rPr lang="en-GB" smtClean="0"/>
              <a:t>‹#›</a:t>
            </a:fld>
            <a:endParaRPr lang="en-GB" dirty="0"/>
          </a:p>
        </p:txBody>
      </p:sp>
    </p:spTree>
    <p:extLst>
      <p:ext uri="{BB962C8B-B14F-4D97-AF65-F5344CB8AC3E}">
        <p14:creationId xmlns:p14="http://schemas.microsoft.com/office/powerpoint/2010/main" val="33289287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1pPr>
    <a:lvl2pPr marL="358775" indent="-17621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2pPr>
    <a:lvl3pPr marL="541338" indent="-18256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3pPr>
    <a:lvl4pPr marL="715963" indent="-174625"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4pPr>
    <a:lvl5pPr marL="898525" indent="-18256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2EC03-C52F-B942-A5DF-688951920AC3}" type="slidenum">
              <a:rPr lang="en-US" smtClean="0"/>
              <a:t>1</a:t>
            </a:fld>
            <a:endParaRPr lang="en-US"/>
          </a:p>
        </p:txBody>
      </p:sp>
    </p:spTree>
    <p:extLst>
      <p:ext uri="{BB962C8B-B14F-4D97-AF65-F5344CB8AC3E}">
        <p14:creationId xmlns:p14="http://schemas.microsoft.com/office/powerpoint/2010/main" val="166138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bd6fe9a7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bd6fe9a7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6bd6fe9a7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60668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bd6fe9a7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bd6fe9a7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6bd6fe9a7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30783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bd6fe9a7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bd6fe9a7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6bd6fe9a7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71387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bd6fe9a7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bd6fe9a7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6bd6fe9a7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225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bd6fe9a7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bd6fe9a7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6bd6fe9a7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58376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bd6fe9a7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bd6fe9a7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6bd6fe9a7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77509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bd6fe9a7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bd6fe9a7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6bd6fe9a7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09364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bd6fe9a7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bd6fe9a7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6bd6fe9a7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004865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jp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jp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32221944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8" name="Picture 96"/>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184695" y="441325"/>
            <a:ext cx="8772526" cy="4519613"/>
          </a:xfrm>
          <a:prstGeom prst="rect">
            <a:avLst/>
          </a:prstGeom>
          <a:noFill/>
          <a:extLst>
            <a:ext uri="{909E8E84-426E-40DD-AFC4-6F175D3DCCD1}">
              <a14:hiddenFill xmlns:a14="http://schemas.microsoft.com/office/drawing/2010/main">
                <a:solidFill>
                  <a:srgbClr val="FFFFFF"/>
                </a:solidFill>
              </a14:hiddenFill>
            </a:ext>
          </a:extLst>
        </p:spPr>
      </p:pic>
      <p:sp>
        <p:nvSpPr>
          <p:cNvPr id="9" name="Textplatzhalter 8"/>
          <p:cNvSpPr>
            <a:spLocks noGrp="1"/>
          </p:cNvSpPr>
          <p:nvPr>
            <p:ph type="body" sz="quarter" idx="13" hasCustomPrompt="1"/>
          </p:nvPr>
        </p:nvSpPr>
        <p:spPr bwMode="gray">
          <a:xfrm>
            <a:off x="982662" y="4162521"/>
            <a:ext cx="7186612" cy="193899"/>
          </a:xfrm>
        </p:spPr>
        <p:txBody>
          <a:bodyPr/>
          <a:lstStyle>
            <a:lvl1pPr marL="0" indent="0">
              <a:buNone/>
              <a:defRPr sz="1400" b="1" baseline="0">
                <a:solidFill>
                  <a:schemeClr val="bg1"/>
                </a:solidFill>
                <a:latin typeface="Calibri" panose="020F0502020204030204" pitchFamily="34" charset="0"/>
              </a:defRPr>
            </a:lvl1pPr>
          </a:lstStyle>
          <a:p>
            <a:pPr lvl="0"/>
            <a:r>
              <a:rPr lang="en-GB" dirty="0"/>
              <a:t>Author, date</a:t>
            </a:r>
          </a:p>
        </p:txBody>
      </p:sp>
      <p:sp>
        <p:nvSpPr>
          <p:cNvPr id="11" name="Titel 10"/>
          <p:cNvSpPr>
            <a:spLocks noGrp="1"/>
          </p:cNvSpPr>
          <p:nvPr>
            <p:ph type="title" hasCustomPrompt="1"/>
          </p:nvPr>
        </p:nvSpPr>
        <p:spPr bwMode="gray">
          <a:xfrm>
            <a:off x="978102" y="3363548"/>
            <a:ext cx="7185713" cy="664797"/>
          </a:xfrm>
        </p:spPr>
        <p:txBody>
          <a:bodyPr anchor="b"/>
          <a:lstStyle>
            <a:lvl1pPr>
              <a:lnSpc>
                <a:spcPct val="80000"/>
              </a:lnSpc>
              <a:defRPr sz="5400">
                <a:solidFill>
                  <a:schemeClr val="bg1"/>
                </a:solidFill>
                <a:latin typeface="Calibri" panose="020F0502020204030204" pitchFamily="34" charset="0"/>
              </a:defRPr>
            </a:lvl1pPr>
          </a:lstStyle>
          <a:p>
            <a:r>
              <a:rPr lang="en-GB" dirty="0"/>
              <a:t>Title of the presentation</a:t>
            </a:r>
          </a:p>
        </p:txBody>
      </p:sp>
    </p:spTree>
    <p:custDataLst>
      <p:tags r:id="rId2"/>
    </p:custDataLst>
    <p:extLst>
      <p:ext uri="{BB962C8B-B14F-4D97-AF65-F5344CB8AC3E}">
        <p14:creationId xmlns:p14="http://schemas.microsoft.com/office/powerpoint/2010/main" val="10883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11 columns a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19829423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2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Bildplatzhalter 14"/>
          <p:cNvSpPr>
            <a:spLocks noGrp="1"/>
          </p:cNvSpPr>
          <p:nvPr>
            <p:ph type="pic" sz="quarter" idx="14" hasCustomPrompt="1"/>
          </p:nvPr>
        </p:nvSpPr>
        <p:spPr>
          <a:xfrm>
            <a:off x="188913" y="441325"/>
            <a:ext cx="8770144" cy="4519613"/>
          </a:xfrm>
          <a:solidFill>
            <a:schemeClr val="accent5"/>
          </a:solidFill>
        </p:spPr>
        <p:txBody>
          <a:bodyPr>
            <a:noAutofit/>
          </a:bodyPr>
          <a:lstStyle>
            <a:lvl1pPr marL="0" indent="0">
              <a:buNone/>
              <a:defRPr sz="1200">
                <a:solidFill>
                  <a:schemeClr val="tx1"/>
                </a:solidFill>
              </a:defRPr>
            </a:lvl1pPr>
          </a:lstStyle>
          <a:p>
            <a:r>
              <a:rPr lang="en-US" dirty="0" err="1"/>
              <a:t>Fullscreen</a:t>
            </a:r>
            <a:r>
              <a:rPr lang="en-US" dirty="0"/>
              <a:t> image slide! Insert 11-column picture from </a:t>
            </a:r>
            <a:r>
              <a:rPr lang="en-US" dirty="0" err="1"/>
              <a:t>imagepack</a:t>
            </a:r>
            <a:r>
              <a:rPr lang="en-US" dirty="0"/>
              <a:t>.</a:t>
            </a:r>
            <a:br>
              <a:rPr lang="en-US" dirty="0"/>
            </a:br>
            <a:r>
              <a:rPr lang="en-US" dirty="0"/>
              <a:t>No text but headline!</a:t>
            </a:r>
            <a:endParaRPr lang="en-GB" dirty="0"/>
          </a:p>
        </p:txBody>
      </p:sp>
      <p:sp>
        <p:nvSpPr>
          <p:cNvPr id="11" name="Titel 10"/>
          <p:cNvSpPr>
            <a:spLocks noGrp="1"/>
          </p:cNvSpPr>
          <p:nvPr>
            <p:ph type="title" hasCustomPrompt="1"/>
          </p:nvPr>
        </p:nvSpPr>
        <p:spPr>
          <a:xfrm>
            <a:off x="978102" y="3326592"/>
            <a:ext cx="7185713" cy="664797"/>
          </a:xfrm>
        </p:spPr>
        <p:txBody>
          <a:bodyPr anchor="b">
            <a:spAutoFit/>
          </a:bodyPr>
          <a:lstStyle>
            <a:lvl1pPr>
              <a:lnSpc>
                <a:spcPct val="80000"/>
              </a:lnSpc>
              <a:defRPr sz="5400"/>
            </a:lvl1pPr>
          </a:lstStyle>
          <a:p>
            <a:r>
              <a:rPr lang="en-GB" dirty="0"/>
              <a:t>Headline</a:t>
            </a:r>
          </a:p>
        </p:txBody>
      </p:sp>
      <p:sp>
        <p:nvSpPr>
          <p:cNvPr id="8"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defRPr>
            </a:lvl1pPr>
          </a:lstStyle>
          <a:p>
            <a:pPr defTabSz="685800"/>
            <a:fld id="{54A30512-DBE4-4E37-B9EF-F960538E271E}" type="datetime1">
              <a:rPr lang="en-GB" smtClean="0"/>
              <a:t>10/12/2020</a:t>
            </a:fld>
            <a:endParaRPr lang="en-GB" dirty="0"/>
          </a:p>
        </p:txBody>
      </p:sp>
    </p:spTree>
    <p:custDataLst>
      <p:tags r:id="rId2"/>
    </p:custDataLst>
    <p:extLst>
      <p:ext uri="{BB962C8B-B14F-4D97-AF65-F5344CB8AC3E}">
        <p14:creationId xmlns:p14="http://schemas.microsoft.com/office/powerpoint/2010/main" val="24179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ccess story">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userDrawn="1">
            <p:custDataLst>
              <p:tags r:id="rId3"/>
            </p:custDataLst>
            <p:extLst>
              <p:ext uri="{D42A27DB-BD31-4B8C-83A1-F6EECF244321}">
                <p14:modId xmlns:p14="http://schemas.microsoft.com/office/powerpoint/2010/main" val="32977242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hteck 14"/>
          <p:cNvSpPr/>
          <p:nvPr userDrawn="1"/>
        </p:nvSpPr>
        <p:spPr>
          <a:xfrm>
            <a:off x="188913" y="441325"/>
            <a:ext cx="3187699" cy="4519613"/>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eaLnBrk="1"/>
            <a:endParaRPr lang="en-GB" sz="1200" noProof="0" dirty="0">
              <a:solidFill>
                <a:schemeClr val="tx1"/>
              </a:solidFill>
              <a:latin typeface="Calibri" panose="020F0502020204030204" pitchFamily="34" charset="0"/>
            </a:endParaRPr>
          </a:p>
        </p:txBody>
      </p:sp>
      <p:sp>
        <p:nvSpPr>
          <p:cNvPr id="6" name="Titel 5"/>
          <p:cNvSpPr>
            <a:spLocks noGrp="1"/>
          </p:cNvSpPr>
          <p:nvPr>
            <p:ph type="title" hasCustomPrompt="1"/>
          </p:nvPr>
        </p:nvSpPr>
        <p:spPr>
          <a:xfrm>
            <a:off x="186531" y="441324"/>
            <a:ext cx="3190079" cy="1131889"/>
          </a:xfrm>
          <a:noFill/>
        </p:spPr>
        <p:txBody>
          <a:bodyPr lIns="324000" tIns="198000" rIns="144000" bIns="144000">
            <a:noAutofit/>
          </a:bodyPr>
          <a:lstStyle>
            <a:lvl1pPr>
              <a:defRPr sz="1800" b="1">
                <a:solidFill>
                  <a:schemeClr val="bg1"/>
                </a:solidFill>
                <a:latin typeface="Calibri" panose="020F0502020204030204" pitchFamily="34" charset="0"/>
              </a:defRPr>
            </a:lvl1pPr>
          </a:lstStyle>
          <a:p>
            <a:r>
              <a:rPr lang="en-GB" noProof="0" dirty="0"/>
              <a:t>Headline</a:t>
            </a:r>
          </a:p>
        </p:txBody>
      </p:sp>
      <p:sp>
        <p:nvSpPr>
          <p:cNvPr id="10"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5A512EEF-1EBE-4DAB-BC6F-3FA2937B03CD}" type="datetime1">
              <a:rPr lang="en-GB" smtClean="0"/>
              <a:pPr defTabSz="685800"/>
              <a:t>10/12/2020</a:t>
            </a:fld>
            <a:endParaRPr lang="en-GB" dirty="0"/>
          </a:p>
        </p:txBody>
      </p:sp>
      <p:sp>
        <p:nvSpPr>
          <p:cNvPr id="3" name="Textplatzhalter 2"/>
          <p:cNvSpPr>
            <a:spLocks noGrp="1"/>
          </p:cNvSpPr>
          <p:nvPr>
            <p:ph type="body" sz="quarter" idx="15" hasCustomPrompt="1"/>
          </p:nvPr>
        </p:nvSpPr>
        <p:spPr>
          <a:xfrm>
            <a:off x="3376612" y="441323"/>
            <a:ext cx="5584825" cy="1506538"/>
          </a:xfrm>
          <a:solidFill>
            <a:srgbClr val="E3F4FB"/>
          </a:solidFill>
        </p:spPr>
        <p:txBody>
          <a:bodyPr lIns="144000" tIns="198000" rIns="144000" bIns="72000">
            <a:noAutofit/>
          </a:bodyPr>
          <a:lstStyle>
            <a:lvl1pPr marL="0" indent="0">
              <a:spcBef>
                <a:spcPts val="300"/>
              </a:spcBef>
              <a:buNone/>
              <a:defRPr sz="1200" b="1" baseline="0">
                <a:solidFill>
                  <a:schemeClr val="accent2"/>
                </a:solidFill>
                <a:latin typeface="Calibri" panose="020F0502020204030204" pitchFamily="34" charset="0"/>
              </a:defRPr>
            </a:lvl1pPr>
            <a:lvl2pPr marL="182563" indent="-182563">
              <a:spcBef>
                <a:spcPts val="300"/>
              </a:spcBef>
              <a:defRPr sz="900">
                <a:latin typeface="Calibri" panose="020F0502020204030204" pitchFamily="34" charset="0"/>
              </a:defRPr>
            </a:lvl2pPr>
          </a:lstStyle>
          <a:p>
            <a:pPr lvl="0"/>
            <a:r>
              <a:rPr lang="en-GB" noProof="0" dirty="0"/>
              <a:t>The challenge</a:t>
            </a:r>
          </a:p>
          <a:p>
            <a:pPr lvl="1"/>
            <a:r>
              <a:rPr lang="en-GB" noProof="0" dirty="0"/>
              <a:t>Text</a:t>
            </a:r>
          </a:p>
        </p:txBody>
      </p:sp>
      <p:sp>
        <p:nvSpPr>
          <p:cNvPr id="4" name="Textplatzhalter 3"/>
          <p:cNvSpPr>
            <a:spLocks noGrp="1"/>
          </p:cNvSpPr>
          <p:nvPr>
            <p:ph type="body" sz="quarter" idx="16" hasCustomPrompt="1"/>
          </p:nvPr>
        </p:nvSpPr>
        <p:spPr>
          <a:xfrm>
            <a:off x="3376613" y="1947862"/>
            <a:ext cx="5584825" cy="1506538"/>
          </a:xfrm>
          <a:solidFill>
            <a:srgbClr val="E3F4FB"/>
          </a:solidFill>
        </p:spPr>
        <p:txBody>
          <a:bodyPr lIns="144000" tIns="198000" rIns="144000" bIns="72000">
            <a:noAutofit/>
          </a:bodyPr>
          <a:lstStyle>
            <a:lvl1pPr marL="0" indent="0">
              <a:spcBef>
                <a:spcPts val="300"/>
              </a:spcBef>
              <a:buNone/>
              <a:defRPr sz="1200" b="1">
                <a:solidFill>
                  <a:schemeClr val="accent2"/>
                </a:solidFill>
                <a:latin typeface="Calibri" panose="020F0502020204030204" pitchFamily="34" charset="0"/>
              </a:defRPr>
            </a:lvl1pPr>
            <a:lvl2pPr marL="182563" indent="-182563">
              <a:spcBef>
                <a:spcPts val="300"/>
              </a:spcBef>
              <a:defRPr sz="900">
                <a:latin typeface="Calibri" panose="020F0502020204030204" pitchFamily="34" charset="0"/>
              </a:defRPr>
            </a:lvl2pPr>
          </a:lstStyle>
          <a:p>
            <a:pPr lvl="0"/>
            <a:r>
              <a:rPr lang="en-GB" noProof="0" dirty="0"/>
              <a:t>The engagement</a:t>
            </a:r>
          </a:p>
          <a:p>
            <a:pPr lvl="1"/>
            <a:r>
              <a:rPr lang="en-GB" noProof="0" dirty="0"/>
              <a:t>Text</a:t>
            </a:r>
          </a:p>
        </p:txBody>
      </p:sp>
      <p:sp>
        <p:nvSpPr>
          <p:cNvPr id="7" name="Textplatzhalter 6"/>
          <p:cNvSpPr>
            <a:spLocks noGrp="1"/>
          </p:cNvSpPr>
          <p:nvPr>
            <p:ph type="body" sz="quarter" idx="17" hasCustomPrompt="1"/>
          </p:nvPr>
        </p:nvSpPr>
        <p:spPr>
          <a:xfrm>
            <a:off x="3376613" y="3454400"/>
            <a:ext cx="5584825" cy="1506538"/>
          </a:xfrm>
          <a:solidFill>
            <a:srgbClr val="E3F4FB"/>
          </a:solidFill>
        </p:spPr>
        <p:txBody>
          <a:bodyPr lIns="144000" tIns="198000" rIns="144000" bIns="72000">
            <a:noAutofit/>
          </a:bodyPr>
          <a:lstStyle>
            <a:lvl1pPr marL="0" indent="0">
              <a:spcBef>
                <a:spcPts val="300"/>
              </a:spcBef>
              <a:buNone/>
              <a:defRPr sz="1200" b="1">
                <a:solidFill>
                  <a:schemeClr val="accent2"/>
                </a:solidFill>
                <a:latin typeface="Calibri" panose="020F0502020204030204" pitchFamily="34" charset="0"/>
              </a:defRPr>
            </a:lvl1pPr>
            <a:lvl2pPr marL="182563" indent="-182563">
              <a:spcBef>
                <a:spcPts val="300"/>
              </a:spcBef>
              <a:defRPr sz="900">
                <a:latin typeface="Calibri" panose="020F0502020204030204" pitchFamily="34" charset="0"/>
              </a:defRPr>
            </a:lvl2pPr>
          </a:lstStyle>
          <a:p>
            <a:pPr lvl="0"/>
            <a:r>
              <a:rPr lang="en-GB" noProof="0" dirty="0"/>
              <a:t>The benefit</a:t>
            </a:r>
          </a:p>
          <a:p>
            <a:pPr lvl="1"/>
            <a:r>
              <a:rPr lang="en-GB" noProof="0" dirty="0"/>
              <a:t>Text</a:t>
            </a:r>
          </a:p>
        </p:txBody>
      </p:sp>
      <p:sp>
        <p:nvSpPr>
          <p:cNvPr id="11" name="Bildplatzhalter 10"/>
          <p:cNvSpPr>
            <a:spLocks noGrp="1"/>
          </p:cNvSpPr>
          <p:nvPr>
            <p:ph type="pic" sz="quarter" idx="19"/>
          </p:nvPr>
        </p:nvSpPr>
        <p:spPr>
          <a:xfrm>
            <a:off x="187325" y="1859280"/>
            <a:ext cx="3189288" cy="3101658"/>
          </a:xfrm>
        </p:spPr>
        <p:txBody>
          <a:bodyPr>
            <a:noAutofit/>
          </a:bodyPr>
          <a:lstStyle>
            <a:lvl1pPr marL="0" indent="0">
              <a:lnSpc>
                <a:spcPct val="100000"/>
              </a:lnSpc>
              <a:spcBef>
                <a:spcPts val="0"/>
              </a:spcBef>
              <a:buNone/>
              <a:defRPr sz="1200">
                <a:solidFill>
                  <a:schemeClr val="bg1"/>
                </a:solidFill>
                <a:latin typeface="Calibri" panose="020F0502020204030204" pitchFamily="34" charset="0"/>
              </a:defRPr>
            </a:lvl1pPr>
          </a:lstStyle>
          <a:p>
            <a:endParaRPr lang="en-GB" noProof="0" dirty="0"/>
          </a:p>
        </p:txBody>
      </p:sp>
      <p:sp>
        <p:nvSpPr>
          <p:cNvPr id="14" name="Textfeld 13"/>
          <p:cNvSpPr txBox="1"/>
          <p:nvPr userDrawn="1"/>
        </p:nvSpPr>
        <p:spPr>
          <a:xfrm>
            <a:off x="188912" y="1573213"/>
            <a:ext cx="3187697" cy="184666"/>
          </a:xfrm>
          <a:prstGeom prst="rect">
            <a:avLst/>
          </a:prstGeom>
          <a:noFill/>
        </p:spPr>
        <p:txBody>
          <a:bodyPr wrap="square" lIns="324000" tIns="0" rIns="144000" bIns="0" rtlCol="0">
            <a:spAutoFit/>
          </a:bodyPr>
          <a:lstStyle/>
          <a:p>
            <a:pPr lvl="0"/>
            <a:r>
              <a:rPr lang="en-GB" sz="1200" noProof="0" dirty="0">
                <a:solidFill>
                  <a:schemeClr val="bg1"/>
                </a:solidFill>
                <a:latin typeface="Calibri" panose="020F0502020204030204" pitchFamily="34" charset="0"/>
              </a:rPr>
              <a:t>Success story</a:t>
            </a:r>
          </a:p>
        </p:txBody>
      </p:sp>
    </p:spTree>
    <p:custDataLst>
      <p:tags r:id="rId2"/>
    </p:custDataLst>
    <p:extLst>
      <p:ext uri="{BB962C8B-B14F-4D97-AF65-F5344CB8AC3E}">
        <p14:creationId xmlns:p14="http://schemas.microsoft.com/office/powerpoint/2010/main" val="181783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794385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50"/>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188913" y="441325"/>
            <a:ext cx="8769350" cy="4519613"/>
          </a:xfrm>
          <a:prstGeom prst="rect">
            <a:avLst/>
          </a:prstGeom>
          <a:noFill/>
          <a:extLst>
            <a:ext uri="{909E8E84-426E-40DD-AFC4-6F175D3DCCD1}">
              <a14:hiddenFill xmlns:a14="http://schemas.microsoft.com/office/drawing/2010/main">
                <a:solidFill>
                  <a:srgbClr val="FFFFFF"/>
                </a:solidFill>
              </a14:hiddenFill>
            </a:ext>
          </a:extLst>
        </p:spPr>
      </p:pic>
      <p:sp>
        <p:nvSpPr>
          <p:cNvPr id="9" name="Textplatzhalter 8"/>
          <p:cNvSpPr>
            <a:spLocks noGrp="1"/>
          </p:cNvSpPr>
          <p:nvPr>
            <p:ph type="body" sz="quarter" idx="13" hasCustomPrompt="1"/>
          </p:nvPr>
        </p:nvSpPr>
        <p:spPr bwMode="gray">
          <a:xfrm>
            <a:off x="982662" y="2701925"/>
            <a:ext cx="7186612" cy="193899"/>
          </a:xfrm>
        </p:spPr>
        <p:txBody>
          <a:bodyPr anchor="t"/>
          <a:lstStyle>
            <a:lvl1pPr marL="0" indent="0">
              <a:buNone/>
              <a:defRPr sz="1400" b="1">
                <a:solidFill>
                  <a:schemeClr val="bg1"/>
                </a:solidFill>
                <a:latin typeface="Calibri" panose="020F0502020204030204" pitchFamily="34" charset="0"/>
              </a:defRPr>
            </a:lvl1pPr>
          </a:lstStyle>
          <a:p>
            <a:pPr lvl="0"/>
            <a:r>
              <a:rPr lang="en-GB" dirty="0"/>
              <a:t>Subhead</a:t>
            </a:r>
          </a:p>
        </p:txBody>
      </p:sp>
      <p:sp>
        <p:nvSpPr>
          <p:cNvPr id="3" name="Textplatzhalter 2"/>
          <p:cNvSpPr>
            <a:spLocks noGrp="1"/>
          </p:cNvSpPr>
          <p:nvPr>
            <p:ph type="body" sz="quarter" idx="15" hasCustomPrompt="1"/>
          </p:nvPr>
        </p:nvSpPr>
        <p:spPr bwMode="gray">
          <a:xfrm>
            <a:off x="982662" y="3027095"/>
            <a:ext cx="7186612" cy="1123384"/>
          </a:xfrm>
        </p:spPr>
        <p:txBody>
          <a:bodyPr/>
          <a:lstStyle>
            <a:lvl1pPr marL="0" indent="0">
              <a:buNone/>
              <a:defRPr sz="1000" baseline="0">
                <a:solidFill>
                  <a:schemeClr val="bg1"/>
                </a:solidFill>
                <a:latin typeface="Calibri" panose="020F0502020204030204" pitchFamily="34" charset="0"/>
              </a:defRPr>
            </a:lvl1pPr>
            <a:lvl2pPr>
              <a:defRPr sz="1400"/>
            </a:lvl2pPr>
            <a:lvl3pPr>
              <a:defRPr sz="1400"/>
            </a:lvl3pPr>
            <a:lvl4pPr>
              <a:defRPr sz="1400"/>
            </a:lvl4pPr>
            <a:lvl5pPr>
              <a:defRPr sz="1400"/>
            </a:lvl5pPr>
          </a:lstStyle>
          <a:p>
            <a:pPr lvl="0"/>
            <a:r>
              <a:rPr lang="en-GB" noProof="0" dirty="0"/>
              <a:t>COMPANY NAME</a:t>
            </a:r>
            <a:br>
              <a:rPr lang="en-GB" noProof="0" dirty="0"/>
            </a:br>
            <a:r>
              <a:rPr lang="en-GB" noProof="0" dirty="0"/>
              <a:t>First name Last name</a:t>
            </a:r>
            <a:br>
              <a:rPr lang="en-GB" noProof="0" dirty="0"/>
            </a:br>
            <a:r>
              <a:rPr lang="en-GB" noProof="0" dirty="0"/>
              <a:t>Position</a:t>
            </a:r>
          </a:p>
          <a:p>
            <a:pPr lvl="0"/>
            <a:r>
              <a:rPr lang="en-GB" noProof="0" dirty="0"/>
              <a:t>Street address</a:t>
            </a:r>
            <a:br>
              <a:rPr lang="en-GB" noProof="0" dirty="0"/>
            </a:br>
            <a:r>
              <a:rPr lang="en-GB" noProof="0" dirty="0"/>
              <a:t>12345 City</a:t>
            </a:r>
          </a:p>
          <a:p>
            <a:pPr lvl="0"/>
            <a:r>
              <a:rPr lang="en-GB" noProof="0" dirty="0"/>
              <a:t>T +xx </a:t>
            </a:r>
            <a:r>
              <a:rPr lang="en-GB" noProof="0" dirty="0" err="1"/>
              <a:t>xxxx</a:t>
            </a:r>
            <a:r>
              <a:rPr lang="en-GB" noProof="0" dirty="0"/>
              <a:t> xxx-</a:t>
            </a:r>
            <a:r>
              <a:rPr lang="en-GB" noProof="0" dirty="0" err="1"/>
              <a:t>xxxx</a:t>
            </a:r>
            <a:br>
              <a:rPr lang="en-GB" noProof="0" dirty="0"/>
            </a:br>
            <a:r>
              <a:rPr lang="en-GB" noProof="0" dirty="0"/>
              <a:t>Firstname.Lastname@company.com</a:t>
            </a:r>
          </a:p>
        </p:txBody>
      </p:sp>
    </p:spTree>
    <p:custDataLst>
      <p:tags r:id="rId2"/>
    </p:custDataLst>
    <p:extLst>
      <p:ext uri="{BB962C8B-B14F-4D97-AF65-F5344CB8AC3E}">
        <p14:creationId xmlns:p14="http://schemas.microsoft.com/office/powerpoint/2010/main" val="330534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Slide Number Placeholder 3"/>
          <p:cNvSpPr>
            <a:spLocks noGrp="1"/>
          </p:cNvSpPr>
          <p:nvPr>
            <p:ph type="sldNum" sz="quarter" idx="10"/>
          </p:nvPr>
        </p:nvSpPr>
        <p:spPr/>
        <p:txBody>
          <a:bodyPr/>
          <a:lstStyle>
            <a:lvl1pPr>
              <a:defRPr/>
            </a:lvl1pPr>
          </a:lstStyle>
          <a:p>
            <a:fld id="{8B832E37-95DE-4317-8A4B-1B5828C341FE}" type="slidenum">
              <a:rPr lang="el-GR"/>
              <a:pPr/>
              <a:t>‹#›</a:t>
            </a:fld>
            <a:endParaRPr lang="el-GR" dirty="0"/>
          </a:p>
        </p:txBody>
      </p:sp>
    </p:spTree>
    <p:extLst>
      <p:ext uri="{BB962C8B-B14F-4D97-AF65-F5344CB8AC3E}">
        <p14:creationId xmlns:p14="http://schemas.microsoft.com/office/powerpoint/2010/main" val="360208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Picture v4">
  <p:cSld name="Big Picture v4">
    <p:spTree>
      <p:nvGrpSpPr>
        <p:cNvPr id="1" name="Shape 23"/>
        <p:cNvGrpSpPr/>
        <p:nvPr/>
      </p:nvGrpSpPr>
      <p:grpSpPr>
        <a:xfrm>
          <a:off x="0" y="0"/>
          <a:ext cx="0" cy="0"/>
          <a:chOff x="0" y="0"/>
          <a:chExt cx="0" cy="0"/>
        </a:xfrm>
      </p:grpSpPr>
      <p:sp>
        <p:nvSpPr>
          <p:cNvPr id="24" name="Google Shape;24;p59"/>
          <p:cNvSpPr>
            <a:spLocks noGrp="1"/>
          </p:cNvSpPr>
          <p:nvPr>
            <p:ph type="pic" idx="2"/>
          </p:nvPr>
        </p:nvSpPr>
        <p:spPr>
          <a:xfrm>
            <a:off x="0" y="0"/>
            <a:ext cx="9144000" cy="5143500"/>
          </a:xfrm>
          <a:prstGeom prst="rect">
            <a:avLst/>
          </a:prstGeom>
          <a:noFill/>
          <a:ln>
            <a:noFill/>
          </a:ln>
        </p:spPr>
        <p:txBody>
          <a:bodyPr spcFirstLastPara="1" wrap="square" lIns="182825" tIns="91400" rIns="182825" bIns="91400" anchor="t" anchorCtr="0">
            <a:normAutofit/>
          </a:bodyPr>
          <a:lstStyle>
            <a:lvl1pPr marR="0" lvl="0" algn="l" rtl="0">
              <a:lnSpc>
                <a:spcPct val="90000"/>
              </a:lnSpc>
              <a:spcBef>
                <a:spcPts val="750"/>
              </a:spcBef>
              <a:spcAft>
                <a:spcPts val="0"/>
              </a:spcAft>
              <a:buClr>
                <a:srgbClr val="D8D8D8"/>
              </a:buClr>
              <a:buSzPts val="4200"/>
              <a:buFont typeface="Arial"/>
              <a:buNone/>
              <a:defRPr sz="1575" b="0" i="0" u="none" strike="noStrike" cap="none">
                <a:solidFill>
                  <a:srgbClr val="D8D8D8"/>
                </a:solidFill>
                <a:latin typeface="Lato Light"/>
                <a:ea typeface="Lato Light"/>
                <a:cs typeface="Lato Light"/>
                <a:sym typeface="Lato Light"/>
              </a:defRPr>
            </a:lvl1pPr>
            <a:lvl2pPr marR="0" lvl="1" algn="l" rtl="0">
              <a:lnSpc>
                <a:spcPct val="90000"/>
              </a:lnSpc>
              <a:spcBef>
                <a:spcPts val="375"/>
              </a:spcBef>
              <a:spcAft>
                <a:spcPts val="0"/>
              </a:spcAft>
              <a:buClr>
                <a:srgbClr val="1E365C"/>
              </a:buClr>
              <a:buSzPts val="4000"/>
              <a:buFont typeface="Arial"/>
              <a:buChar char="•"/>
              <a:defRPr sz="1500" b="0" i="0" u="none" strike="noStrike" cap="none">
                <a:solidFill>
                  <a:srgbClr val="1E365C"/>
                </a:solidFill>
                <a:latin typeface="Lato"/>
                <a:ea typeface="Lato"/>
                <a:cs typeface="Lato"/>
                <a:sym typeface="Lato"/>
              </a:defRPr>
            </a:lvl2pPr>
            <a:lvl3pPr marR="0" lvl="2" algn="l" rtl="0">
              <a:lnSpc>
                <a:spcPct val="90000"/>
              </a:lnSpc>
              <a:spcBef>
                <a:spcPts val="375"/>
              </a:spcBef>
              <a:spcAft>
                <a:spcPts val="0"/>
              </a:spcAft>
              <a:buClr>
                <a:srgbClr val="1E365C"/>
              </a:buClr>
              <a:buSzPts val="3600"/>
              <a:buFont typeface="Arial"/>
              <a:buChar char="•"/>
              <a:defRPr sz="1350" b="0" i="0" u="none" strike="noStrike" cap="none">
                <a:solidFill>
                  <a:srgbClr val="1E365C"/>
                </a:solidFill>
                <a:latin typeface="Lato"/>
                <a:ea typeface="Lato"/>
                <a:cs typeface="Lato"/>
                <a:sym typeface="Lato"/>
              </a:defRPr>
            </a:lvl3pPr>
            <a:lvl4pPr marR="0" lvl="3" algn="l" rtl="0">
              <a:lnSpc>
                <a:spcPct val="90000"/>
              </a:lnSpc>
              <a:spcBef>
                <a:spcPts val="375"/>
              </a:spcBef>
              <a:spcAft>
                <a:spcPts val="0"/>
              </a:spcAft>
              <a:buClr>
                <a:srgbClr val="1E365C"/>
              </a:buClr>
              <a:buSzPts val="3200"/>
              <a:buFont typeface="Arial"/>
              <a:buChar char="•"/>
              <a:defRPr sz="1200" b="0" i="0" u="none" strike="noStrike" cap="none">
                <a:solidFill>
                  <a:srgbClr val="1E365C"/>
                </a:solidFill>
                <a:latin typeface="Lato"/>
                <a:ea typeface="Lato"/>
                <a:cs typeface="Lato"/>
                <a:sym typeface="Lato"/>
              </a:defRPr>
            </a:lvl4pPr>
            <a:lvl5pPr marR="0" lvl="4" algn="l" rtl="0">
              <a:lnSpc>
                <a:spcPct val="90000"/>
              </a:lnSpc>
              <a:spcBef>
                <a:spcPts val="375"/>
              </a:spcBef>
              <a:spcAft>
                <a:spcPts val="0"/>
              </a:spcAft>
              <a:buClr>
                <a:srgbClr val="1E365C"/>
              </a:buClr>
              <a:buSzPts val="3200"/>
              <a:buFont typeface="Arial"/>
              <a:buChar char="•"/>
              <a:defRPr sz="1200" b="0" i="0" u="none" strike="noStrike" cap="none">
                <a:solidFill>
                  <a:srgbClr val="1E365C"/>
                </a:solidFill>
                <a:latin typeface="Lato"/>
                <a:ea typeface="Lato"/>
                <a:cs typeface="Lato"/>
                <a:sym typeface="Lato"/>
              </a:defRPr>
            </a:lvl5pPr>
            <a:lvl6pPr marR="0" lvl="5" algn="l" rtl="0">
              <a:lnSpc>
                <a:spcPct val="90000"/>
              </a:lnSpc>
              <a:spcBef>
                <a:spcPts val="375"/>
              </a:spcBef>
              <a:spcAft>
                <a:spcPts val="0"/>
              </a:spcAft>
              <a:buClr>
                <a:schemeClr val="dk1"/>
              </a:buClr>
              <a:buSzPts val="3600"/>
              <a:buFont typeface="Arial"/>
              <a:buChar char="•"/>
              <a:defRPr sz="1350" b="0" i="0" u="none" strike="noStrike" cap="none">
                <a:solidFill>
                  <a:schemeClr val="dk1"/>
                </a:solidFill>
                <a:latin typeface="Lato Light"/>
                <a:ea typeface="Lato Light"/>
                <a:cs typeface="Lato Light"/>
                <a:sym typeface="Lato Light"/>
              </a:defRPr>
            </a:lvl6pPr>
            <a:lvl7pPr marR="0" lvl="6" algn="l" rtl="0">
              <a:lnSpc>
                <a:spcPct val="90000"/>
              </a:lnSpc>
              <a:spcBef>
                <a:spcPts val="375"/>
              </a:spcBef>
              <a:spcAft>
                <a:spcPts val="0"/>
              </a:spcAft>
              <a:buClr>
                <a:schemeClr val="dk1"/>
              </a:buClr>
              <a:buSzPts val="3600"/>
              <a:buFont typeface="Arial"/>
              <a:buChar char="•"/>
              <a:defRPr sz="1350" b="0" i="0" u="none" strike="noStrike" cap="none">
                <a:solidFill>
                  <a:schemeClr val="dk1"/>
                </a:solidFill>
                <a:latin typeface="Lato Light"/>
                <a:ea typeface="Lato Light"/>
                <a:cs typeface="Lato Light"/>
                <a:sym typeface="Lato Light"/>
              </a:defRPr>
            </a:lvl7pPr>
            <a:lvl8pPr marR="0" lvl="7" algn="l" rtl="0">
              <a:lnSpc>
                <a:spcPct val="90000"/>
              </a:lnSpc>
              <a:spcBef>
                <a:spcPts val="375"/>
              </a:spcBef>
              <a:spcAft>
                <a:spcPts val="0"/>
              </a:spcAft>
              <a:buClr>
                <a:schemeClr val="dk1"/>
              </a:buClr>
              <a:buSzPts val="3600"/>
              <a:buFont typeface="Arial"/>
              <a:buChar char="•"/>
              <a:defRPr sz="1350" b="0" i="0" u="none" strike="noStrike" cap="none">
                <a:solidFill>
                  <a:schemeClr val="dk1"/>
                </a:solidFill>
                <a:latin typeface="Lato Light"/>
                <a:ea typeface="Lato Light"/>
                <a:cs typeface="Lato Light"/>
                <a:sym typeface="Lato Light"/>
              </a:defRPr>
            </a:lvl8pPr>
            <a:lvl9pPr marR="0" lvl="8" algn="l" rtl="0">
              <a:lnSpc>
                <a:spcPct val="90000"/>
              </a:lnSpc>
              <a:spcBef>
                <a:spcPts val="375"/>
              </a:spcBef>
              <a:spcAft>
                <a:spcPts val="0"/>
              </a:spcAft>
              <a:buClr>
                <a:schemeClr val="dk1"/>
              </a:buClr>
              <a:buSzPts val="3600"/>
              <a:buFont typeface="Arial"/>
              <a:buChar char="•"/>
              <a:defRPr sz="1350" b="0" i="0" u="none" strike="noStrike" cap="none">
                <a:solidFill>
                  <a:schemeClr val="dk1"/>
                </a:solidFill>
                <a:latin typeface="Lato Light"/>
                <a:ea typeface="Lato Light"/>
                <a:cs typeface="Lato Light"/>
                <a:sym typeface="Lato Light"/>
              </a:defRPr>
            </a:lvl9pPr>
          </a:lstStyle>
          <a:p>
            <a:endParaRPr/>
          </a:p>
        </p:txBody>
      </p:sp>
      <p:sp>
        <p:nvSpPr>
          <p:cNvPr id="25" name="Google Shape;25;p59"/>
          <p:cNvSpPr txBox="1">
            <a:spLocks noGrp="1"/>
          </p:cNvSpPr>
          <p:nvPr>
            <p:ph type="ftr" idx="11"/>
          </p:nvPr>
        </p:nvSpPr>
        <p:spPr>
          <a:xfrm>
            <a:off x="732775" y="4758757"/>
            <a:ext cx="5936237" cy="282353"/>
          </a:xfrm>
          <a:prstGeom prst="rect">
            <a:avLst/>
          </a:prstGeom>
          <a:noFill/>
          <a:ln>
            <a:noFill/>
          </a:ln>
        </p:spPr>
        <p:txBody>
          <a:bodyPr spcFirstLastPara="1" wrap="square" lIns="182825" tIns="91400" rIns="182825" bIns="91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9"/>
          <p:cNvSpPr txBox="1">
            <a:spLocks noGrp="1"/>
          </p:cNvSpPr>
          <p:nvPr>
            <p:ph type="sldNum" idx="12"/>
          </p:nvPr>
        </p:nvSpPr>
        <p:spPr>
          <a:xfrm>
            <a:off x="6854769" y="4767266"/>
            <a:ext cx="1905576" cy="273844"/>
          </a:xfrm>
          <a:prstGeom prst="rect">
            <a:avLst/>
          </a:prstGeom>
          <a:noFill/>
          <a:ln>
            <a:noFill/>
          </a:ln>
        </p:spPr>
        <p:txBody>
          <a:bodyPr spcFirstLastPara="1" wrap="square" lIns="182825" tIns="91400" rIns="182825" bIns="91400" anchor="ctr" anchorCtr="0">
            <a:noAutofit/>
          </a:bodyPr>
          <a:lstStyle>
            <a:lvl1pPr marL="0" marR="0" lvl="0" indent="0" algn="l">
              <a:lnSpc>
                <a:spcPct val="100000"/>
              </a:lnSpc>
              <a:spcBef>
                <a:spcPts val="0"/>
              </a:spcBef>
              <a:spcAft>
                <a:spcPts val="0"/>
              </a:spcAft>
              <a:buClr>
                <a:srgbClr val="000000"/>
              </a:buClr>
              <a:buSzPts val="1600"/>
              <a:buFont typeface="Arial"/>
              <a:buNone/>
              <a:defRPr sz="600" b="1" i="0" u="sng" strike="noStrike" cap="none">
                <a:solidFill>
                  <a:schemeClr val="dk1"/>
                </a:solidFill>
                <a:latin typeface="Lato Light"/>
                <a:ea typeface="Lato Light"/>
                <a:cs typeface="Lato Light"/>
                <a:sym typeface="Lato Light"/>
              </a:defRPr>
            </a:lvl1pPr>
            <a:lvl2pPr marL="0" marR="0" lvl="1" indent="0" algn="l">
              <a:lnSpc>
                <a:spcPct val="100000"/>
              </a:lnSpc>
              <a:spcBef>
                <a:spcPts val="0"/>
              </a:spcBef>
              <a:spcAft>
                <a:spcPts val="0"/>
              </a:spcAft>
              <a:buClr>
                <a:srgbClr val="000000"/>
              </a:buClr>
              <a:buSzPts val="1600"/>
              <a:buFont typeface="Arial"/>
              <a:buNone/>
              <a:defRPr sz="600" b="1" i="0" u="sng" strike="noStrike" cap="none">
                <a:solidFill>
                  <a:schemeClr val="dk1"/>
                </a:solidFill>
                <a:latin typeface="Lato Light"/>
                <a:ea typeface="Lato Light"/>
                <a:cs typeface="Lato Light"/>
                <a:sym typeface="Lato Light"/>
              </a:defRPr>
            </a:lvl2pPr>
            <a:lvl3pPr marL="0" marR="0" lvl="2" indent="0" algn="l">
              <a:lnSpc>
                <a:spcPct val="100000"/>
              </a:lnSpc>
              <a:spcBef>
                <a:spcPts val="0"/>
              </a:spcBef>
              <a:spcAft>
                <a:spcPts val="0"/>
              </a:spcAft>
              <a:buClr>
                <a:srgbClr val="000000"/>
              </a:buClr>
              <a:buSzPts val="1600"/>
              <a:buFont typeface="Arial"/>
              <a:buNone/>
              <a:defRPr sz="600" b="1" i="0" u="sng" strike="noStrike" cap="none">
                <a:solidFill>
                  <a:schemeClr val="dk1"/>
                </a:solidFill>
                <a:latin typeface="Lato Light"/>
                <a:ea typeface="Lato Light"/>
                <a:cs typeface="Lato Light"/>
                <a:sym typeface="Lato Light"/>
              </a:defRPr>
            </a:lvl3pPr>
            <a:lvl4pPr marL="0" marR="0" lvl="3" indent="0" algn="l">
              <a:lnSpc>
                <a:spcPct val="100000"/>
              </a:lnSpc>
              <a:spcBef>
                <a:spcPts val="0"/>
              </a:spcBef>
              <a:spcAft>
                <a:spcPts val="0"/>
              </a:spcAft>
              <a:buClr>
                <a:srgbClr val="000000"/>
              </a:buClr>
              <a:buSzPts val="1600"/>
              <a:buFont typeface="Arial"/>
              <a:buNone/>
              <a:defRPr sz="600" b="1" i="0" u="sng" strike="noStrike" cap="none">
                <a:solidFill>
                  <a:schemeClr val="dk1"/>
                </a:solidFill>
                <a:latin typeface="Lato Light"/>
                <a:ea typeface="Lato Light"/>
                <a:cs typeface="Lato Light"/>
                <a:sym typeface="Lato Light"/>
              </a:defRPr>
            </a:lvl4pPr>
            <a:lvl5pPr marL="0" marR="0" lvl="4" indent="0" algn="l">
              <a:lnSpc>
                <a:spcPct val="100000"/>
              </a:lnSpc>
              <a:spcBef>
                <a:spcPts val="0"/>
              </a:spcBef>
              <a:spcAft>
                <a:spcPts val="0"/>
              </a:spcAft>
              <a:buClr>
                <a:srgbClr val="000000"/>
              </a:buClr>
              <a:buSzPts val="1600"/>
              <a:buFont typeface="Arial"/>
              <a:buNone/>
              <a:defRPr sz="600" b="1" i="0" u="sng" strike="noStrike" cap="none">
                <a:solidFill>
                  <a:schemeClr val="dk1"/>
                </a:solidFill>
                <a:latin typeface="Lato Light"/>
                <a:ea typeface="Lato Light"/>
                <a:cs typeface="Lato Light"/>
                <a:sym typeface="Lato Light"/>
              </a:defRPr>
            </a:lvl5pPr>
            <a:lvl6pPr marL="0" marR="0" lvl="5" indent="0" algn="l">
              <a:lnSpc>
                <a:spcPct val="100000"/>
              </a:lnSpc>
              <a:spcBef>
                <a:spcPts val="0"/>
              </a:spcBef>
              <a:spcAft>
                <a:spcPts val="0"/>
              </a:spcAft>
              <a:buClr>
                <a:srgbClr val="000000"/>
              </a:buClr>
              <a:buSzPts val="1600"/>
              <a:buFont typeface="Arial"/>
              <a:buNone/>
              <a:defRPr sz="600" b="1" i="0" u="sng" strike="noStrike" cap="none">
                <a:solidFill>
                  <a:schemeClr val="dk1"/>
                </a:solidFill>
                <a:latin typeface="Lato Light"/>
                <a:ea typeface="Lato Light"/>
                <a:cs typeface="Lato Light"/>
                <a:sym typeface="Lato Light"/>
              </a:defRPr>
            </a:lvl6pPr>
            <a:lvl7pPr marL="0" marR="0" lvl="6" indent="0" algn="l">
              <a:lnSpc>
                <a:spcPct val="100000"/>
              </a:lnSpc>
              <a:spcBef>
                <a:spcPts val="0"/>
              </a:spcBef>
              <a:spcAft>
                <a:spcPts val="0"/>
              </a:spcAft>
              <a:buClr>
                <a:srgbClr val="000000"/>
              </a:buClr>
              <a:buSzPts val="1600"/>
              <a:buFont typeface="Arial"/>
              <a:buNone/>
              <a:defRPr sz="600" b="1" i="0" u="sng" strike="noStrike" cap="none">
                <a:solidFill>
                  <a:schemeClr val="dk1"/>
                </a:solidFill>
                <a:latin typeface="Lato Light"/>
                <a:ea typeface="Lato Light"/>
                <a:cs typeface="Lato Light"/>
                <a:sym typeface="Lato Light"/>
              </a:defRPr>
            </a:lvl7pPr>
            <a:lvl8pPr marL="0" marR="0" lvl="7" indent="0" algn="l">
              <a:lnSpc>
                <a:spcPct val="100000"/>
              </a:lnSpc>
              <a:spcBef>
                <a:spcPts val="0"/>
              </a:spcBef>
              <a:spcAft>
                <a:spcPts val="0"/>
              </a:spcAft>
              <a:buClr>
                <a:srgbClr val="000000"/>
              </a:buClr>
              <a:buSzPts val="1600"/>
              <a:buFont typeface="Arial"/>
              <a:buNone/>
              <a:defRPr sz="600" b="1" i="0" u="sng" strike="noStrike" cap="none">
                <a:solidFill>
                  <a:schemeClr val="dk1"/>
                </a:solidFill>
                <a:latin typeface="Lato Light"/>
                <a:ea typeface="Lato Light"/>
                <a:cs typeface="Lato Light"/>
                <a:sym typeface="Lato Light"/>
              </a:defRPr>
            </a:lvl8pPr>
            <a:lvl9pPr marL="0" marR="0" lvl="8" indent="0" algn="l">
              <a:lnSpc>
                <a:spcPct val="100000"/>
              </a:lnSpc>
              <a:spcBef>
                <a:spcPts val="0"/>
              </a:spcBef>
              <a:spcAft>
                <a:spcPts val="0"/>
              </a:spcAft>
              <a:buClr>
                <a:srgbClr val="000000"/>
              </a:buClr>
              <a:buSzPts val="1600"/>
              <a:buFont typeface="Arial"/>
              <a:buNone/>
              <a:defRPr sz="600" b="1" i="0" u="sng" strike="noStrike" cap="none">
                <a:solidFill>
                  <a:schemeClr val="dk1"/>
                </a:solidFill>
                <a:latin typeface="Lato Light"/>
                <a:ea typeface="Lato Light"/>
                <a:cs typeface="Lato Light"/>
                <a:sym typeface="Lato Light"/>
              </a:defRPr>
            </a:lvl9pPr>
          </a:lstStyle>
          <a:p>
            <a:r>
              <a:rPr lang="en-US"/>
              <a:t>www.finsec-project.eu  </a:t>
            </a:r>
            <a:endParaRPr lang="en-US">
              <a:solidFill>
                <a:srgbClr val="1E365C"/>
              </a:solidFill>
            </a:endParaRPr>
          </a:p>
          <a:p>
            <a:r>
              <a:rPr lang="en-US">
                <a:solidFill>
                  <a:schemeClr val="dk2"/>
                </a:solidFill>
              </a:rPr>
              <a:t>© 2018 FINSEC Consortium </a:t>
            </a:r>
          </a:p>
        </p:txBody>
      </p:sp>
      <p:sp>
        <p:nvSpPr>
          <p:cNvPr id="27" name="Google Shape;27;p59"/>
          <p:cNvSpPr txBox="1">
            <a:spLocks noGrp="1"/>
          </p:cNvSpPr>
          <p:nvPr>
            <p:ph type="title"/>
          </p:nvPr>
        </p:nvSpPr>
        <p:spPr>
          <a:xfrm>
            <a:off x="628650" y="193879"/>
            <a:ext cx="7886700" cy="605384"/>
          </a:xfrm>
          <a:prstGeom prst="rect">
            <a:avLst/>
          </a:prstGeom>
          <a:noFill/>
          <a:ln>
            <a:noFill/>
          </a:ln>
        </p:spPr>
        <p:txBody>
          <a:bodyPr spcFirstLastPara="1" wrap="square" lIns="182825" tIns="91400" rIns="182825" bIns="91400" anchor="ctr" anchorCtr="0">
            <a:normAutofit/>
          </a:bodyPr>
          <a:lstStyle>
            <a:lvl1pPr lvl="0" algn="ctr">
              <a:lnSpc>
                <a:spcPct val="90000"/>
              </a:lnSpc>
              <a:spcBef>
                <a:spcPts val="0"/>
              </a:spcBef>
              <a:spcAft>
                <a:spcPts val="0"/>
              </a:spcAft>
              <a:buClr>
                <a:srgbClr val="1E365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5159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text grey">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3698648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7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itel 10"/>
          <p:cNvSpPr>
            <a:spLocks noGrp="1"/>
          </p:cNvSpPr>
          <p:nvPr>
            <p:ph type="title" hasCustomPrompt="1"/>
          </p:nvPr>
        </p:nvSpPr>
        <p:spPr/>
        <p:txBody>
          <a:bodyPr/>
          <a:lstStyle>
            <a:lvl1pPr>
              <a:defRPr>
                <a:latin typeface="Calibri" panose="020F0502020204030204" pitchFamily="34" charset="0"/>
              </a:defRPr>
            </a:lvl1pPr>
          </a:lstStyle>
          <a:p>
            <a:r>
              <a:rPr lang="en-GB" dirty="0"/>
              <a:t>Headline</a:t>
            </a:r>
          </a:p>
        </p:txBody>
      </p:sp>
      <p:sp>
        <p:nvSpPr>
          <p:cNvPr id="8" name="Datumsplatzhalter 28"/>
          <p:cNvSpPr>
            <a:spLocks noGrp="1"/>
          </p:cNvSpPr>
          <p:nvPr>
            <p:ph type="dt" sz="half" idx="2"/>
          </p:nvPr>
        </p:nvSpPr>
        <p:spPr>
          <a:xfrm>
            <a:off x="756316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4D2422DD-D2E3-4F32-8AFA-81028778F855}" type="datetime1">
              <a:rPr lang="en-GB" smtClean="0"/>
              <a:pPr defTabSz="685800"/>
              <a:t>10/12/2020</a:t>
            </a:fld>
            <a:endParaRPr lang="en-GB" dirty="0"/>
          </a:p>
        </p:txBody>
      </p:sp>
      <p:sp>
        <p:nvSpPr>
          <p:cNvPr id="3" name="Textplatzhalter 2"/>
          <p:cNvSpPr>
            <a:spLocks noGrp="1"/>
          </p:cNvSpPr>
          <p:nvPr>
            <p:ph type="body" sz="quarter" idx="10" hasCustomPrompt="1"/>
          </p:nvPr>
        </p:nvSpPr>
        <p:spPr>
          <a:xfrm>
            <a:off x="977900" y="1573214"/>
            <a:ext cx="7191375" cy="1166473"/>
          </a:xfrm>
        </p:spPr>
        <p:txBody>
          <a:bodyPr>
            <a:noAutofit/>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184553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text light blu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4192066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7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hteck 5"/>
          <p:cNvSpPr/>
          <p:nvPr userDrawn="1"/>
        </p:nvSpPr>
        <p:spPr>
          <a:xfrm>
            <a:off x="186532" y="441325"/>
            <a:ext cx="8774906" cy="4519613"/>
          </a:xfrm>
          <a:prstGeom prst="rect">
            <a:avLst/>
          </a:prstGeom>
          <a:solidFill>
            <a:srgbClr val="E3F4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eaLnBrk="1"/>
            <a:endParaRPr lang="en-GB" sz="1200" dirty="0">
              <a:solidFill>
                <a:schemeClr val="tx1"/>
              </a:solidFill>
              <a:latin typeface="Calibri" panose="020F0502020204030204" pitchFamily="34" charset="0"/>
            </a:endParaRPr>
          </a:p>
        </p:txBody>
      </p:sp>
      <p:sp>
        <p:nvSpPr>
          <p:cNvPr id="11" name="Titel 10"/>
          <p:cNvSpPr>
            <a:spLocks noGrp="1"/>
          </p:cNvSpPr>
          <p:nvPr>
            <p:ph type="title" hasCustomPrompt="1"/>
          </p:nvPr>
        </p:nvSpPr>
        <p:spPr/>
        <p:txBody>
          <a:bodyPr/>
          <a:lstStyle>
            <a:lvl1pPr>
              <a:defRPr>
                <a:latin typeface="Calibri" panose="020F0502020204030204" pitchFamily="34" charset="0"/>
              </a:defRPr>
            </a:lvl1pPr>
          </a:lstStyle>
          <a:p>
            <a:r>
              <a:rPr lang="en-GB" dirty="0"/>
              <a:t>Headline</a:t>
            </a:r>
          </a:p>
        </p:txBody>
      </p:sp>
      <p:sp>
        <p:nvSpPr>
          <p:cNvPr id="8" name="Datumsplatzhalter 28"/>
          <p:cNvSpPr>
            <a:spLocks noGrp="1"/>
          </p:cNvSpPr>
          <p:nvPr>
            <p:ph type="dt" sz="half" idx="2"/>
          </p:nvPr>
        </p:nvSpPr>
        <p:spPr>
          <a:xfrm>
            <a:off x="7569699"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C4C749EA-0FB5-4B9E-9CD7-E372CFA472BE}" type="datetime1">
              <a:rPr lang="en-GB" smtClean="0"/>
              <a:pPr defTabSz="685800"/>
              <a:t>10/12/2020</a:t>
            </a:fld>
            <a:endParaRPr lang="en-GB" dirty="0"/>
          </a:p>
        </p:txBody>
      </p:sp>
      <p:sp>
        <p:nvSpPr>
          <p:cNvPr id="3" name="Textplatzhalter 2"/>
          <p:cNvSpPr>
            <a:spLocks noGrp="1"/>
          </p:cNvSpPr>
          <p:nvPr>
            <p:ph type="body" sz="quarter" idx="10" hasCustomPrompt="1"/>
          </p:nvPr>
        </p:nvSpPr>
        <p:spPr>
          <a:xfrm>
            <a:off x="977900" y="1573213"/>
            <a:ext cx="7191375" cy="1166473"/>
          </a:xfrm>
        </p:spPr>
        <p:txBody>
          <a:bodyPr>
            <a:noAutofit/>
          </a:bodyPr>
          <a:lstStyle>
            <a:lvl1pPr>
              <a:defRPr sz="1600">
                <a:latin typeface="Calibri" panose="020F0502020204030204" pitchFamily="34" charset="0"/>
              </a:defRPr>
            </a:lvl1pPr>
            <a:lvl2pPr>
              <a:defRPr sz="1400">
                <a:latin typeface="Calibri" panose="020F0502020204030204" pitchFamily="34" charset="0"/>
              </a:defRPr>
            </a:lvl2pPr>
            <a:lvl3pPr>
              <a:defRPr sz="14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156147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text grey pattern">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2908111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7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Placeholder 10"/>
          <p:cNvPicPr>
            <a:picLocks noChangeAspect="1"/>
          </p:cNvPicPr>
          <p:nvPr userDrawn="1"/>
        </p:nvPicPr>
        <p:blipFill>
          <a:blip r:embed="rId7">
            <a:extLst>
              <a:ext uri="{28A0092B-C50C-407E-A947-70E740481C1C}">
                <a14:useLocalDpi xmlns:a14="http://schemas.microsoft.com/office/drawing/2010/main" val="0"/>
              </a:ext>
            </a:extLst>
          </a:blip>
          <a:srcRect t="103" b="103"/>
          <a:stretch>
            <a:fillRect/>
          </a:stretch>
        </p:blipFill>
        <p:spPr>
          <a:xfrm>
            <a:off x="186532" y="441325"/>
            <a:ext cx="8772525" cy="4519613"/>
          </a:xfrm>
          <a:prstGeom prst="rect">
            <a:avLst/>
          </a:prstGeom>
        </p:spPr>
      </p:pic>
      <p:sp>
        <p:nvSpPr>
          <p:cNvPr id="11" name="Titel 10"/>
          <p:cNvSpPr>
            <a:spLocks noGrp="1"/>
          </p:cNvSpPr>
          <p:nvPr>
            <p:ph type="title" hasCustomPrompt="1"/>
          </p:nvPr>
        </p:nvSpPr>
        <p:spPr/>
        <p:txBody>
          <a:bodyPr/>
          <a:lstStyle>
            <a:lvl1pPr>
              <a:defRPr>
                <a:latin typeface="Calibri" panose="020F0502020204030204" pitchFamily="34" charset="0"/>
              </a:defRPr>
            </a:lvl1pPr>
          </a:lstStyle>
          <a:p>
            <a:r>
              <a:rPr lang="en-GB" dirty="0"/>
              <a:t>Headline</a:t>
            </a:r>
          </a:p>
        </p:txBody>
      </p:sp>
      <p:sp>
        <p:nvSpPr>
          <p:cNvPr id="8"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647A81E1-A50E-4351-873F-D1E751F7DA9C}" type="datetime1">
              <a:rPr lang="en-GB" smtClean="0"/>
              <a:pPr defTabSz="685800"/>
              <a:t>10/12/2020</a:t>
            </a:fld>
            <a:endParaRPr lang="en-GB" dirty="0"/>
          </a:p>
        </p:txBody>
      </p:sp>
      <p:sp>
        <p:nvSpPr>
          <p:cNvPr id="3" name="Textplatzhalter 2"/>
          <p:cNvSpPr>
            <a:spLocks noGrp="1"/>
          </p:cNvSpPr>
          <p:nvPr>
            <p:ph type="body" sz="quarter" idx="10" hasCustomPrompt="1"/>
          </p:nvPr>
        </p:nvSpPr>
        <p:spPr>
          <a:xfrm>
            <a:off x="977900" y="1573213"/>
            <a:ext cx="7191375" cy="1166473"/>
          </a:xfrm>
        </p:spPr>
        <p:txBody>
          <a:bodyPr>
            <a:spAutoFit/>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402769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text with flexible backgroun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3424790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7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Bildplatzhalter 3"/>
          <p:cNvSpPr>
            <a:spLocks noGrp="1"/>
          </p:cNvSpPr>
          <p:nvPr>
            <p:ph type="pic" sz="quarter" idx="11" hasCustomPrompt="1"/>
          </p:nvPr>
        </p:nvSpPr>
        <p:spPr>
          <a:xfrm>
            <a:off x="188912" y="441325"/>
            <a:ext cx="8772525" cy="4519613"/>
          </a:xfrm>
          <a:solidFill>
            <a:schemeClr val="accent5"/>
          </a:solidFill>
        </p:spPr>
        <p:txBody>
          <a:bodyPr>
            <a:noAutofit/>
          </a:bodyPr>
          <a:lstStyle>
            <a:lvl1pPr marL="0" indent="0">
              <a:buNone/>
              <a:defRPr sz="1200">
                <a:latin typeface="Calibri" panose="020F0502020204030204" pitchFamily="34" charset="0"/>
              </a:defRPr>
            </a:lvl1pPr>
          </a:lstStyle>
          <a:p>
            <a:r>
              <a:rPr lang="en-US" dirty="0"/>
              <a:t>Text slide! Only insert semi-transparent background visuals from </a:t>
            </a:r>
            <a:r>
              <a:rPr lang="en-US" dirty="0" err="1"/>
              <a:t>imagepack</a:t>
            </a:r>
            <a:endParaRPr lang="en-GB" dirty="0"/>
          </a:p>
        </p:txBody>
      </p:sp>
      <p:sp>
        <p:nvSpPr>
          <p:cNvPr id="11" name="Titel 10"/>
          <p:cNvSpPr>
            <a:spLocks noGrp="1"/>
          </p:cNvSpPr>
          <p:nvPr>
            <p:ph type="title" hasCustomPrompt="1"/>
          </p:nvPr>
        </p:nvSpPr>
        <p:spPr/>
        <p:txBody>
          <a:bodyPr/>
          <a:lstStyle>
            <a:lvl1pPr>
              <a:defRPr>
                <a:latin typeface="Calibri" panose="020F0502020204030204" pitchFamily="34" charset="0"/>
              </a:defRPr>
            </a:lvl1pPr>
          </a:lstStyle>
          <a:p>
            <a:r>
              <a:rPr lang="en-GB" dirty="0"/>
              <a:t>Headline</a:t>
            </a:r>
          </a:p>
        </p:txBody>
      </p:sp>
      <p:sp>
        <p:nvSpPr>
          <p:cNvPr id="8" name="Datumsplatzhalter 28"/>
          <p:cNvSpPr>
            <a:spLocks noGrp="1"/>
          </p:cNvSpPr>
          <p:nvPr>
            <p:ph type="dt" sz="half" idx="2"/>
          </p:nvPr>
        </p:nvSpPr>
        <p:spPr>
          <a:xfrm>
            <a:off x="7576231" y="5020461"/>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CA699A13-EF7E-4EF5-AF5A-FB4EF5CC4088}" type="datetime1">
              <a:rPr lang="en-GB" smtClean="0"/>
              <a:pPr defTabSz="685800"/>
              <a:t>10/12/2020</a:t>
            </a:fld>
            <a:endParaRPr lang="en-GB" dirty="0"/>
          </a:p>
        </p:txBody>
      </p:sp>
      <p:sp>
        <p:nvSpPr>
          <p:cNvPr id="3" name="Textplatzhalter 2"/>
          <p:cNvSpPr>
            <a:spLocks noGrp="1"/>
          </p:cNvSpPr>
          <p:nvPr>
            <p:ph type="body" sz="quarter" idx="10" hasCustomPrompt="1"/>
          </p:nvPr>
        </p:nvSpPr>
        <p:spPr>
          <a:xfrm>
            <a:off x="977900" y="1573214"/>
            <a:ext cx="7191375" cy="116647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193607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2423691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Placeholder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0232" y="441325"/>
            <a:ext cx="8765125" cy="4519613"/>
          </a:xfrm>
          <a:prstGeom prst="rect">
            <a:avLst/>
          </a:prstGeom>
        </p:spPr>
      </p:pic>
      <p:sp>
        <p:nvSpPr>
          <p:cNvPr id="12"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9630E08F-780B-4A07-81C9-61B036298A25}" type="datetime1">
              <a:rPr lang="en-GB" smtClean="0"/>
              <a:pPr defTabSz="685800"/>
              <a:t>10/12/2020</a:t>
            </a:fld>
            <a:endParaRPr lang="en-GB" dirty="0"/>
          </a:p>
        </p:txBody>
      </p:sp>
      <p:sp>
        <p:nvSpPr>
          <p:cNvPr id="4" name="Textplatzhalter 3"/>
          <p:cNvSpPr>
            <a:spLocks noGrp="1"/>
          </p:cNvSpPr>
          <p:nvPr>
            <p:ph type="body" sz="quarter" idx="13" hasCustomPrompt="1"/>
          </p:nvPr>
        </p:nvSpPr>
        <p:spPr>
          <a:xfrm>
            <a:off x="1783080" y="659674"/>
            <a:ext cx="6386194" cy="2975558"/>
          </a:xfrm>
        </p:spPr>
        <p:txBody>
          <a:bodyPr anchor="ctr"/>
          <a:lstStyle>
            <a:lvl1pPr marL="358775" indent="-358775">
              <a:spcBef>
                <a:spcPts val="1200"/>
              </a:spcBef>
              <a:buFont typeface="+mj-lt"/>
              <a:buAutoNum type="arabicPeriod"/>
              <a:defRPr sz="2000" b="1" baseline="0">
                <a:latin typeface="Calibri" panose="020F0502020204030204" pitchFamily="34" charset="0"/>
              </a:defRPr>
            </a:lvl1pPr>
            <a:lvl2pPr marL="541338" indent="-182563">
              <a:defRPr>
                <a:latin typeface="Calibri" panose="020F0502020204030204" pitchFamily="34" charset="0"/>
              </a:defRPr>
            </a:lvl2pPr>
          </a:lstStyle>
          <a:p>
            <a:pPr lvl="0"/>
            <a:r>
              <a:rPr lang="en-GB" dirty="0"/>
              <a:t>Agenda point 1</a:t>
            </a:r>
          </a:p>
          <a:p>
            <a:pPr lvl="1"/>
            <a:r>
              <a:rPr lang="en-GB" dirty="0"/>
              <a:t>Text</a:t>
            </a:r>
          </a:p>
          <a:p>
            <a:pPr lvl="1"/>
            <a:r>
              <a:rPr lang="en-GB" dirty="0"/>
              <a:t>Text</a:t>
            </a:r>
          </a:p>
          <a:p>
            <a:pPr lvl="1"/>
            <a:r>
              <a:rPr lang="en-GB" dirty="0"/>
              <a:t>Text</a:t>
            </a:r>
          </a:p>
          <a:p>
            <a:pPr lvl="0"/>
            <a:r>
              <a:rPr lang="en-GB" dirty="0"/>
              <a:t>Agenda point 2</a:t>
            </a:r>
          </a:p>
          <a:p>
            <a:pPr lvl="0"/>
            <a:r>
              <a:rPr lang="en-GB" dirty="0"/>
              <a:t>Agenda point 3</a:t>
            </a:r>
          </a:p>
        </p:txBody>
      </p:sp>
      <p:sp>
        <p:nvSpPr>
          <p:cNvPr id="2" name="Rechteck 1"/>
          <p:cNvSpPr/>
          <p:nvPr userDrawn="1"/>
        </p:nvSpPr>
        <p:spPr>
          <a:xfrm>
            <a:off x="188912" y="441325"/>
            <a:ext cx="793750" cy="4519611"/>
          </a:xfrm>
          <a:prstGeom prst="rect">
            <a:avLst/>
          </a:prstGeom>
          <a:solidFill>
            <a:schemeClr val="accent1"/>
          </a:solidFill>
          <a:ln w="19050">
            <a:noFill/>
          </a:ln>
        </p:spPr>
        <p:txBody>
          <a:bodyPr vert="vert270" lIns="108000" tIns="108000" rIns="108000" bIns="108000" rtlCol="0" anchor="ctr">
            <a:noAutofit/>
          </a:bodyPr>
          <a:lstStyle/>
          <a:p>
            <a:pPr marR="0" lvl="0" indent="0" algn="ctr" defTabSz="685800" fontAlgn="base">
              <a:lnSpc>
                <a:spcPct val="90000"/>
              </a:lnSpc>
              <a:spcBef>
                <a:spcPts val="600"/>
              </a:spcBef>
              <a:spcAft>
                <a:spcPct val="0"/>
              </a:spcAft>
              <a:buClr>
                <a:srgbClr val="000000"/>
              </a:buClr>
              <a:buSzTx/>
              <a:buFont typeface="Wingdings" panose="05000000000000000000" pitchFamily="2" charset="2"/>
              <a:buNone/>
              <a:tabLst/>
            </a:pPr>
            <a:r>
              <a:rPr lang="en-GB" sz="3000" b="1" cap="none" baseline="0" dirty="0">
                <a:solidFill>
                  <a:schemeClr val="bg1"/>
                </a:solidFill>
                <a:latin typeface="Calibri" panose="020F0502020204030204" pitchFamily="34" charset="0"/>
                <a:ea typeface="Geneva" pitchFamily="-128" charset="-128"/>
              </a:rPr>
              <a:t>Agenda</a:t>
            </a:r>
          </a:p>
        </p:txBody>
      </p:sp>
    </p:spTree>
    <p:custDataLst>
      <p:tags r:id="rId2"/>
    </p:custDataLst>
    <p:extLst>
      <p:ext uri="{BB962C8B-B14F-4D97-AF65-F5344CB8AC3E}">
        <p14:creationId xmlns:p14="http://schemas.microsoft.com/office/powerpoint/2010/main" val="218075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221673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Grafik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8912" y="441325"/>
            <a:ext cx="8771419" cy="4522858"/>
          </a:xfrm>
          <a:prstGeom prst="rect">
            <a:avLst/>
          </a:prstGeom>
        </p:spPr>
      </p:pic>
      <p:sp>
        <p:nvSpPr>
          <p:cNvPr id="9" name="Textplatzhalter 8"/>
          <p:cNvSpPr>
            <a:spLocks noGrp="1"/>
          </p:cNvSpPr>
          <p:nvPr>
            <p:ph type="body" sz="quarter" idx="13" hasCustomPrompt="1"/>
          </p:nvPr>
        </p:nvSpPr>
        <p:spPr>
          <a:xfrm>
            <a:off x="982662" y="4125566"/>
            <a:ext cx="7186612" cy="193899"/>
          </a:xfrm>
        </p:spPr>
        <p:txBody>
          <a:bodyPr/>
          <a:lstStyle>
            <a:lvl1pPr marL="0" indent="0">
              <a:buNone/>
              <a:defRPr sz="1400" b="1">
                <a:latin typeface="Calibri" panose="020F0502020204030204" pitchFamily="34" charset="0"/>
              </a:defRPr>
            </a:lvl1pPr>
          </a:lstStyle>
          <a:p>
            <a:pPr lvl="0"/>
            <a:r>
              <a:rPr lang="en-GB" dirty="0"/>
              <a:t>Subhead</a:t>
            </a:r>
          </a:p>
        </p:txBody>
      </p:sp>
      <p:sp>
        <p:nvSpPr>
          <p:cNvPr id="11" name="Titel 10"/>
          <p:cNvSpPr>
            <a:spLocks noGrp="1"/>
          </p:cNvSpPr>
          <p:nvPr>
            <p:ph type="title" hasCustomPrompt="1"/>
          </p:nvPr>
        </p:nvSpPr>
        <p:spPr>
          <a:xfrm>
            <a:off x="978102" y="3326592"/>
            <a:ext cx="7185713" cy="664797"/>
          </a:xfrm>
        </p:spPr>
        <p:txBody>
          <a:bodyPr anchor="b">
            <a:spAutoFit/>
          </a:bodyPr>
          <a:lstStyle>
            <a:lvl1pPr>
              <a:lnSpc>
                <a:spcPct val="80000"/>
              </a:lnSpc>
              <a:defRPr sz="5400">
                <a:latin typeface="Calibri" panose="020F0502020204030204" pitchFamily="34" charset="0"/>
              </a:defRPr>
            </a:lvl1pPr>
          </a:lstStyle>
          <a:p>
            <a:r>
              <a:rPr lang="en-GB" dirty="0"/>
              <a:t>Headline</a:t>
            </a:r>
          </a:p>
        </p:txBody>
      </p:sp>
      <p:sp>
        <p:nvSpPr>
          <p:cNvPr id="7" name="Datumsplatzhalter 28"/>
          <p:cNvSpPr>
            <a:spLocks noGrp="1"/>
          </p:cNvSpPr>
          <p:nvPr>
            <p:ph type="dt" sz="half" idx="2"/>
          </p:nvPr>
        </p:nvSpPr>
        <p:spPr>
          <a:xfrm>
            <a:off x="756316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A478B437-04E2-40BE-8033-7FBFDC67D1B5}" type="datetime1">
              <a:rPr lang="en-GB" smtClean="0"/>
              <a:pPr defTabSz="685800"/>
              <a:t>10/12/2020</a:t>
            </a:fld>
            <a:endParaRPr lang="en-GB" dirty="0"/>
          </a:p>
        </p:txBody>
      </p:sp>
      <p:pic>
        <p:nvPicPr>
          <p:cNvPr id="10" name="Picture 9"/>
          <p:cNvPicPr>
            <a:picLocks noChangeAspect="1"/>
          </p:cNvPicPr>
          <p:nvPr userDrawn="1"/>
        </p:nvPicPr>
        <p:blipFill>
          <a:blip r:embed="rId8"/>
          <a:stretch>
            <a:fillRect/>
          </a:stretch>
        </p:blipFill>
        <p:spPr>
          <a:xfrm>
            <a:off x="7689954" y="3175"/>
            <a:ext cx="1271484" cy="424312"/>
          </a:xfrm>
          <a:prstGeom prst="rect">
            <a:avLst/>
          </a:prstGeom>
        </p:spPr>
      </p:pic>
    </p:spTree>
    <p:custDataLst>
      <p:tags r:id="rId2"/>
    </p:custDataLst>
    <p:extLst>
      <p:ext uri="{BB962C8B-B14F-4D97-AF65-F5344CB8AC3E}">
        <p14:creationId xmlns:p14="http://schemas.microsoft.com/office/powerpoint/2010/main" val="143198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4 columns and text">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userDrawn="1">
            <p:custDataLst>
              <p:tags r:id="rId3"/>
            </p:custDataLst>
            <p:extLst>
              <p:ext uri="{D42A27DB-BD31-4B8C-83A1-F6EECF244321}">
                <p14:modId xmlns:p14="http://schemas.microsoft.com/office/powerpoint/2010/main" val="11045907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el 5"/>
          <p:cNvSpPr>
            <a:spLocks noGrp="1"/>
          </p:cNvSpPr>
          <p:nvPr>
            <p:ph type="title" hasCustomPrompt="1"/>
          </p:nvPr>
        </p:nvSpPr>
        <p:spPr>
          <a:xfrm>
            <a:off x="3790949" y="663575"/>
            <a:ext cx="4372865" cy="332399"/>
          </a:xfrm>
        </p:spPr>
        <p:txBody>
          <a:bodyPr/>
          <a:lstStyle>
            <a:lvl1pPr>
              <a:defRPr sz="2400" b="1">
                <a:latin typeface="Calibri" panose="020F0502020204030204" pitchFamily="34" charset="0"/>
              </a:defRPr>
            </a:lvl1pPr>
          </a:lstStyle>
          <a:p>
            <a:r>
              <a:rPr lang="en-GB" dirty="0"/>
              <a:t>Headline</a:t>
            </a:r>
          </a:p>
        </p:txBody>
      </p:sp>
      <p:sp>
        <p:nvSpPr>
          <p:cNvPr id="15" name="Bildplatzhalter 14"/>
          <p:cNvSpPr>
            <a:spLocks noGrp="1"/>
          </p:cNvSpPr>
          <p:nvPr>
            <p:ph type="pic" sz="quarter" idx="14" hasCustomPrompt="1"/>
          </p:nvPr>
        </p:nvSpPr>
        <p:spPr>
          <a:xfrm>
            <a:off x="188914" y="441325"/>
            <a:ext cx="3182938" cy="4519612"/>
          </a:xfrm>
          <a:solidFill>
            <a:schemeClr val="accent5"/>
          </a:solidFill>
        </p:spPr>
        <p:txBody>
          <a:bodyPr>
            <a:noAutofit/>
          </a:bodyPr>
          <a:lstStyle>
            <a:lvl1pPr marL="0" indent="0">
              <a:buNone/>
              <a:defRPr sz="1200">
                <a:solidFill>
                  <a:schemeClr val="bg1"/>
                </a:solidFill>
                <a:latin typeface="Calibri" panose="020F0502020204030204" pitchFamily="34" charset="0"/>
              </a:defRPr>
            </a:lvl1pPr>
          </a:lstStyle>
          <a:p>
            <a:r>
              <a:rPr lang="en-US" dirty="0"/>
              <a:t>Insert 4-column picture from </a:t>
            </a:r>
            <a:r>
              <a:rPr lang="en-US" dirty="0" err="1"/>
              <a:t>imagepack</a:t>
            </a:r>
            <a:endParaRPr lang="en-US" dirty="0"/>
          </a:p>
        </p:txBody>
      </p:sp>
      <p:sp>
        <p:nvSpPr>
          <p:cNvPr id="10"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82E320AB-525F-4FD2-ADE5-119EBE4FD25E}" type="datetime1">
              <a:rPr lang="en-GB" smtClean="0"/>
              <a:pPr defTabSz="685800"/>
              <a:t>10/12/2020</a:t>
            </a:fld>
            <a:endParaRPr lang="en-GB" dirty="0"/>
          </a:p>
        </p:txBody>
      </p:sp>
      <p:sp>
        <p:nvSpPr>
          <p:cNvPr id="3" name="Textplatzhalter 2"/>
          <p:cNvSpPr>
            <a:spLocks noGrp="1"/>
          </p:cNvSpPr>
          <p:nvPr>
            <p:ph type="body" sz="quarter" idx="15" hasCustomPrompt="1"/>
          </p:nvPr>
        </p:nvSpPr>
        <p:spPr>
          <a:xfrm>
            <a:off x="3790950" y="1563152"/>
            <a:ext cx="4378326" cy="116647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p:cNvPicPr>
            <a:picLocks noChangeAspect="1"/>
          </p:cNvPicPr>
          <p:nvPr userDrawn="1"/>
        </p:nvPicPr>
        <p:blipFill>
          <a:blip r:embed="rId7"/>
          <a:stretch>
            <a:fillRect/>
          </a:stretch>
        </p:blipFill>
        <p:spPr>
          <a:xfrm>
            <a:off x="7689954" y="3175"/>
            <a:ext cx="1271484" cy="424312"/>
          </a:xfrm>
          <a:prstGeom prst="rect">
            <a:avLst/>
          </a:prstGeom>
        </p:spPr>
      </p:pic>
    </p:spTree>
    <p:custDataLst>
      <p:tags r:id="rId2"/>
    </p:custDataLst>
    <p:extLst>
      <p:ext uri="{BB962C8B-B14F-4D97-AF65-F5344CB8AC3E}">
        <p14:creationId xmlns:p14="http://schemas.microsoft.com/office/powerpoint/2010/main" val="33537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8 columns and text">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userDrawn="1">
            <p:custDataLst>
              <p:tags r:id="rId3"/>
            </p:custDataLst>
            <p:extLst>
              <p:ext uri="{D42A27DB-BD31-4B8C-83A1-F6EECF244321}">
                <p14:modId xmlns:p14="http://schemas.microsoft.com/office/powerpoint/2010/main" val="4058390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2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Bildplatzhalter 14"/>
          <p:cNvSpPr>
            <a:spLocks noGrp="1"/>
          </p:cNvSpPr>
          <p:nvPr>
            <p:ph type="pic" sz="quarter" idx="14" hasCustomPrompt="1"/>
          </p:nvPr>
        </p:nvSpPr>
        <p:spPr>
          <a:xfrm>
            <a:off x="188914" y="441325"/>
            <a:ext cx="6378574" cy="4519613"/>
          </a:xfrm>
          <a:solidFill>
            <a:schemeClr val="accent5"/>
          </a:solidFill>
        </p:spPr>
        <p:txBody>
          <a:bodyPr>
            <a:noAutofit/>
          </a:bodyPr>
          <a:lstStyle>
            <a:lvl1pPr marL="0" indent="0">
              <a:buNone/>
              <a:defRPr sz="1200">
                <a:solidFill>
                  <a:schemeClr val="bg1"/>
                </a:solidFill>
              </a:defRPr>
            </a:lvl1pPr>
          </a:lstStyle>
          <a:p>
            <a:r>
              <a:rPr lang="en-US" dirty="0"/>
              <a:t>Insert 8-column picture from </a:t>
            </a:r>
            <a:r>
              <a:rPr lang="en-US" dirty="0" err="1"/>
              <a:t>imagepack</a:t>
            </a:r>
            <a:endParaRPr lang="en-GB" dirty="0"/>
          </a:p>
        </p:txBody>
      </p:sp>
      <p:sp>
        <p:nvSpPr>
          <p:cNvPr id="6" name="Titel 5"/>
          <p:cNvSpPr>
            <a:spLocks noGrp="1"/>
          </p:cNvSpPr>
          <p:nvPr>
            <p:ph type="title" hasCustomPrompt="1"/>
          </p:nvPr>
        </p:nvSpPr>
        <p:spPr>
          <a:xfrm>
            <a:off x="6930391" y="663575"/>
            <a:ext cx="1648460" cy="332399"/>
          </a:xfrm>
        </p:spPr>
        <p:txBody>
          <a:bodyPr/>
          <a:lstStyle>
            <a:lvl1pPr>
              <a:defRPr sz="2400" b="1"/>
            </a:lvl1pPr>
          </a:lstStyle>
          <a:p>
            <a:r>
              <a:rPr lang="en-GB" dirty="0"/>
              <a:t>Headline</a:t>
            </a:r>
          </a:p>
        </p:txBody>
      </p:sp>
      <p:sp>
        <p:nvSpPr>
          <p:cNvPr id="10" name="Datumsplatzhalter 28"/>
          <p:cNvSpPr>
            <a:spLocks noGrp="1"/>
          </p:cNvSpPr>
          <p:nvPr>
            <p:ph type="dt" sz="half" idx="2"/>
          </p:nvPr>
        </p:nvSpPr>
        <p:spPr>
          <a:xfrm>
            <a:off x="7366694"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defRPr>
            </a:lvl1pPr>
          </a:lstStyle>
          <a:p>
            <a:pPr defTabSz="685800"/>
            <a:fld id="{68F543D5-576C-4C58-9A03-E2B538F59401}" type="datetime1">
              <a:rPr lang="en-GB" smtClean="0"/>
              <a:t>10/12/2020</a:t>
            </a:fld>
            <a:endParaRPr lang="en-GB" dirty="0"/>
          </a:p>
        </p:txBody>
      </p:sp>
      <p:sp>
        <p:nvSpPr>
          <p:cNvPr id="3" name="Textplatzhalter 2"/>
          <p:cNvSpPr>
            <a:spLocks noGrp="1"/>
          </p:cNvSpPr>
          <p:nvPr>
            <p:ph type="body" sz="quarter" idx="15" hasCustomPrompt="1"/>
          </p:nvPr>
        </p:nvSpPr>
        <p:spPr>
          <a:xfrm>
            <a:off x="6930391" y="1573213"/>
            <a:ext cx="1648460" cy="1158875"/>
          </a:xfrm>
        </p:spPr>
        <p:txBody>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17454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1" name="Objekt 30" hidden="1"/>
          <p:cNvGraphicFramePr>
            <a:graphicFrameLocks noChangeAspect="1"/>
          </p:cNvGraphicFramePr>
          <p:nvPr>
            <p:custDataLst>
              <p:tags r:id="rId18"/>
            </p:custDataLst>
            <p:extLst>
              <p:ext uri="{D42A27DB-BD31-4B8C-83A1-F6EECF244321}">
                <p14:modId xmlns:p14="http://schemas.microsoft.com/office/powerpoint/2010/main" val="2842056917"/>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731" name="think-cell Folie" r:id="rId19" imgW="270" imgH="270" progId="TCLayout.ActiveDocument.1">
                  <p:embed/>
                </p:oleObj>
              </mc:Choice>
              <mc:Fallback>
                <p:oleObj name="think-cell Folie" r:id="rId19" imgW="270" imgH="270" progId="TCLayout.ActiveDocument.1">
                  <p:embed/>
                  <p:pic>
                    <p:nvPicPr>
                      <p:cNvPr id="0" name=""/>
                      <p:cNvPicPr/>
                      <p:nvPr/>
                    </p:nvPicPr>
                    <p:blipFill>
                      <a:blip r:embed="rId20"/>
                      <a:stretch>
                        <a:fillRect/>
                      </a:stretch>
                    </p:blipFill>
                    <p:spPr>
                      <a:xfrm>
                        <a:off x="1589" y="1192"/>
                        <a:ext cx="1587" cy="1190"/>
                      </a:xfrm>
                      <a:prstGeom prst="rect">
                        <a:avLst/>
                      </a:prstGeom>
                    </p:spPr>
                  </p:pic>
                </p:oleObj>
              </mc:Fallback>
            </mc:AlternateContent>
          </a:graphicData>
        </a:graphic>
      </p:graphicFrame>
      <p:grpSp>
        <p:nvGrpSpPr>
          <p:cNvPr id="10" name="Gruppieren 9"/>
          <p:cNvGrpSpPr/>
          <p:nvPr/>
        </p:nvGrpSpPr>
        <p:grpSpPr>
          <a:xfrm>
            <a:off x="2574725" y="-463828"/>
            <a:ext cx="796922" cy="428109"/>
            <a:chOff x="2574725" y="-463828"/>
            <a:chExt cx="796922" cy="428109"/>
          </a:xfrm>
        </p:grpSpPr>
        <p:sp>
          <p:nvSpPr>
            <p:cNvPr id="85" name="Rechteck 84"/>
            <p:cNvSpPr/>
            <p:nvPr/>
          </p:nvSpPr>
          <p:spPr>
            <a:xfrm>
              <a:off x="2574725" y="-463828"/>
              <a:ext cx="796922" cy="349528"/>
            </a:xfrm>
            <a:prstGeom prst="rect">
              <a:avLst/>
            </a:prstGeom>
            <a:solidFill>
              <a:srgbClr val="FF6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algn="ctr">
                <a:lnSpc>
                  <a:spcPct val="90000"/>
                </a:lnSpc>
              </a:pPr>
              <a:r>
                <a:rPr lang="en-GB" sz="800" dirty="0">
                  <a:solidFill>
                    <a:schemeClr val="bg1"/>
                  </a:solidFill>
                  <a:latin typeface="Calibri" panose="020F0502020204030204" pitchFamily="34" charset="0"/>
                </a:rPr>
                <a:t>Optional</a:t>
              </a:r>
              <a:br>
                <a:rPr lang="en-GB" sz="800" dirty="0">
                  <a:solidFill>
                    <a:schemeClr val="bg1"/>
                  </a:solidFill>
                  <a:latin typeface="Calibri" panose="020F0502020204030204" pitchFamily="34" charset="0"/>
                </a:rPr>
              </a:br>
              <a:r>
                <a:rPr lang="en-GB" sz="600" dirty="0">
                  <a:solidFill>
                    <a:schemeClr val="bg1"/>
                  </a:solidFill>
                  <a:latin typeface="Calibri" panose="020F0502020204030204" pitchFamily="34" charset="0"/>
                </a:rPr>
                <a:t>(works like a footer, description</a:t>
              </a:r>
              <a:r>
                <a:rPr lang="en-GB" sz="600" baseline="0" dirty="0">
                  <a:solidFill>
                    <a:schemeClr val="bg1"/>
                  </a:solidFill>
                  <a:latin typeface="Calibri" panose="020F0502020204030204" pitchFamily="34" charset="0"/>
                </a:rPr>
                <a:t> slide 6</a:t>
              </a:r>
              <a:r>
                <a:rPr lang="en-GB" sz="600" dirty="0">
                  <a:solidFill>
                    <a:schemeClr val="bg1"/>
                  </a:solidFill>
                  <a:latin typeface="Calibri" panose="020F0502020204030204" pitchFamily="34" charset="0"/>
                </a:rPr>
                <a:t>)</a:t>
              </a:r>
            </a:p>
          </p:txBody>
        </p:sp>
        <p:sp>
          <p:nvSpPr>
            <p:cNvPr id="4" name="Gleichschenkliges Dreieck 3"/>
            <p:cNvSpPr/>
            <p:nvPr userDrawn="1"/>
          </p:nvSpPr>
          <p:spPr>
            <a:xfrm rot="10800000">
              <a:off x="2900558" y="-114300"/>
              <a:ext cx="145256" cy="78581"/>
            </a:xfrm>
            <a:prstGeom prst="triangle">
              <a:avLst/>
            </a:prstGeom>
            <a:solidFill>
              <a:srgbClr val="FF6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200" dirty="0">
                <a:solidFill>
                  <a:schemeClr val="tx1"/>
                </a:solidFill>
                <a:latin typeface="Calibri" panose="020F0502020204030204" pitchFamily="34" charset="0"/>
              </a:endParaRPr>
            </a:p>
          </p:txBody>
        </p:sp>
      </p:grpSp>
      <p:grpSp>
        <p:nvGrpSpPr>
          <p:cNvPr id="8" name="Gruppieren 7"/>
          <p:cNvGrpSpPr/>
          <p:nvPr/>
        </p:nvGrpSpPr>
        <p:grpSpPr>
          <a:xfrm>
            <a:off x="3375028" y="-463828"/>
            <a:ext cx="796922" cy="428109"/>
            <a:chOff x="3375028" y="-463828"/>
            <a:chExt cx="796922" cy="428109"/>
          </a:xfrm>
        </p:grpSpPr>
        <p:sp>
          <p:nvSpPr>
            <p:cNvPr id="86" name="Rechteck 85"/>
            <p:cNvSpPr/>
            <p:nvPr/>
          </p:nvSpPr>
          <p:spPr>
            <a:xfrm>
              <a:off x="3375028" y="-463828"/>
              <a:ext cx="796922" cy="34952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algn="ctr">
                <a:lnSpc>
                  <a:spcPct val="90000"/>
                </a:lnSpc>
              </a:pPr>
              <a:r>
                <a:rPr lang="en-GB" sz="800" dirty="0">
                  <a:solidFill>
                    <a:schemeClr val="tx1"/>
                  </a:solidFill>
                  <a:latin typeface="Calibri" panose="020F0502020204030204" pitchFamily="34" charset="0"/>
                </a:rPr>
                <a:t>Optional</a:t>
              </a:r>
              <a:br>
                <a:rPr lang="en-GB" sz="800" dirty="0">
                  <a:solidFill>
                    <a:schemeClr val="tx1"/>
                  </a:solidFill>
                  <a:latin typeface="Calibri" panose="020F0502020204030204" pitchFamily="34" charset="0"/>
                </a:rPr>
              </a:br>
              <a:r>
                <a:rPr lang="en-GB" sz="600" dirty="0">
                  <a:solidFill>
                    <a:schemeClr val="tx1"/>
                  </a:solidFill>
                  <a:latin typeface="Calibri" panose="020F0502020204030204" pitchFamily="34" charset="0"/>
                </a:rPr>
                <a:t>(if there is no [3] this moves to the left)</a:t>
              </a:r>
            </a:p>
          </p:txBody>
        </p:sp>
        <p:sp>
          <p:nvSpPr>
            <p:cNvPr id="87" name="Gleichschenkliges Dreieck 86"/>
            <p:cNvSpPr/>
            <p:nvPr userDrawn="1"/>
          </p:nvSpPr>
          <p:spPr>
            <a:xfrm rot="10800000">
              <a:off x="3700861" y="-114300"/>
              <a:ext cx="145256" cy="78581"/>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200" dirty="0">
                <a:solidFill>
                  <a:schemeClr val="tx1"/>
                </a:solidFill>
                <a:latin typeface="Calibri" panose="020F0502020204030204" pitchFamily="34" charset="0"/>
              </a:endParaRPr>
            </a:p>
          </p:txBody>
        </p:sp>
      </p:grpSp>
      <p:grpSp>
        <p:nvGrpSpPr>
          <p:cNvPr id="11" name="Gruppieren 10"/>
          <p:cNvGrpSpPr/>
          <p:nvPr/>
        </p:nvGrpSpPr>
        <p:grpSpPr>
          <a:xfrm>
            <a:off x="1776414" y="-463828"/>
            <a:ext cx="798310" cy="428109"/>
            <a:chOff x="1776414" y="-463828"/>
            <a:chExt cx="798310" cy="428109"/>
          </a:xfrm>
        </p:grpSpPr>
        <p:sp>
          <p:nvSpPr>
            <p:cNvPr id="84" name="Rechteck 83"/>
            <p:cNvSpPr/>
            <p:nvPr/>
          </p:nvSpPr>
          <p:spPr>
            <a:xfrm>
              <a:off x="1776414" y="-463828"/>
              <a:ext cx="798310" cy="34952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algn="ctr">
                <a:lnSpc>
                  <a:spcPct val="90000"/>
                </a:lnSpc>
              </a:pPr>
              <a:r>
                <a:rPr lang="en-GB" sz="800" dirty="0">
                  <a:solidFill>
                    <a:schemeClr val="tx1"/>
                  </a:solidFill>
                  <a:latin typeface="Calibri" panose="020F0502020204030204" pitchFamily="34" charset="0"/>
                </a:rPr>
                <a:t>Withdrawn</a:t>
              </a:r>
              <a:br>
                <a:rPr lang="en-GB" sz="800" dirty="0">
                  <a:solidFill>
                    <a:schemeClr val="tx1"/>
                  </a:solidFill>
                  <a:latin typeface="Calibri" panose="020F0502020204030204" pitchFamily="34" charset="0"/>
                </a:rPr>
              </a:br>
              <a:r>
                <a:rPr lang="en-GB" sz="600" dirty="0">
                  <a:solidFill>
                    <a:schemeClr val="tx1"/>
                  </a:solidFill>
                  <a:latin typeface="Calibri" panose="020F0502020204030204" pitchFamily="34" charset="0"/>
                </a:rPr>
                <a:t>(only if necessary, via the master view)</a:t>
              </a:r>
            </a:p>
          </p:txBody>
        </p:sp>
        <p:sp>
          <p:nvSpPr>
            <p:cNvPr id="88" name="Gleichschenkliges Dreieck 87"/>
            <p:cNvSpPr/>
            <p:nvPr userDrawn="1"/>
          </p:nvSpPr>
          <p:spPr>
            <a:xfrm rot="10800000">
              <a:off x="2102941" y="-114300"/>
              <a:ext cx="145256" cy="78581"/>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200" dirty="0">
                <a:solidFill>
                  <a:schemeClr val="tx1"/>
                </a:solidFill>
                <a:latin typeface="Calibri" panose="020F0502020204030204" pitchFamily="34" charset="0"/>
              </a:endParaRPr>
            </a:p>
          </p:txBody>
        </p:sp>
      </p:grpSp>
      <p:grpSp>
        <p:nvGrpSpPr>
          <p:cNvPr id="5" name="Gruppieren 4"/>
          <p:cNvGrpSpPr/>
          <p:nvPr/>
        </p:nvGrpSpPr>
        <p:grpSpPr>
          <a:xfrm>
            <a:off x="977900" y="-463828"/>
            <a:ext cx="799901" cy="428109"/>
            <a:chOff x="977900" y="-463828"/>
            <a:chExt cx="799901" cy="428109"/>
          </a:xfrm>
        </p:grpSpPr>
        <p:sp>
          <p:nvSpPr>
            <p:cNvPr id="70" name="Rechteck 69"/>
            <p:cNvSpPr/>
            <p:nvPr/>
          </p:nvSpPr>
          <p:spPr>
            <a:xfrm>
              <a:off x="977900" y="-463828"/>
              <a:ext cx="799901" cy="349528"/>
            </a:xfrm>
            <a:prstGeom prst="rect">
              <a:avLst/>
            </a:prstGeom>
            <a:solidFill>
              <a:srgbClr val="FF6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algn="ctr">
                <a:lnSpc>
                  <a:spcPct val="90000"/>
                </a:lnSpc>
              </a:pPr>
              <a:r>
                <a:rPr lang="en-GB" sz="800" b="1" dirty="0">
                  <a:solidFill>
                    <a:schemeClr val="bg1"/>
                  </a:solidFill>
                  <a:latin typeface="Calibri" panose="020F0502020204030204" pitchFamily="34" charset="0"/>
                </a:rPr>
                <a:t>Mandatory</a:t>
              </a:r>
              <a:br>
                <a:rPr lang="en-GB" sz="800" dirty="0">
                  <a:solidFill>
                    <a:schemeClr val="bg1"/>
                  </a:solidFill>
                  <a:latin typeface="Calibri" panose="020F0502020204030204" pitchFamily="34" charset="0"/>
                </a:rPr>
              </a:br>
              <a:r>
                <a:rPr lang="en-GB" sz="600" dirty="0">
                  <a:solidFill>
                    <a:prstClr val="white"/>
                  </a:solidFill>
                  <a:latin typeface="Calibri" panose="020F0502020204030204" pitchFamily="34" charset="0"/>
                </a:rPr>
                <a:t>(</a:t>
              </a:r>
              <a:r>
                <a:rPr lang="en-US" sz="600" dirty="0">
                  <a:solidFill>
                    <a:prstClr val="white"/>
                  </a:solidFill>
                  <a:latin typeface="Calibri" panose="020F0502020204030204" pitchFamily="34" charset="0"/>
                </a:rPr>
                <a:t>do not delete or change it</a:t>
              </a:r>
              <a:r>
                <a:rPr lang="en-GB" sz="600" baseline="0" dirty="0">
                  <a:solidFill>
                    <a:prstClr val="white"/>
                  </a:solidFill>
                  <a:latin typeface="Calibri" panose="020F0502020204030204" pitchFamily="34" charset="0"/>
                </a:rPr>
                <a:t>!</a:t>
              </a:r>
              <a:r>
                <a:rPr lang="en-GB" sz="600" dirty="0">
                  <a:solidFill>
                    <a:prstClr val="white"/>
                  </a:solidFill>
                  <a:latin typeface="Calibri" panose="020F0502020204030204" pitchFamily="34" charset="0"/>
                </a:rPr>
                <a:t>)</a:t>
              </a:r>
              <a:endParaRPr lang="en-GB" sz="800" dirty="0">
                <a:solidFill>
                  <a:schemeClr val="bg1"/>
                </a:solidFill>
                <a:latin typeface="Calibri" panose="020F0502020204030204" pitchFamily="34" charset="0"/>
              </a:endParaRPr>
            </a:p>
          </p:txBody>
        </p:sp>
        <p:sp>
          <p:nvSpPr>
            <p:cNvPr id="89" name="Gleichschenkliges Dreieck 88"/>
            <p:cNvSpPr/>
            <p:nvPr userDrawn="1"/>
          </p:nvSpPr>
          <p:spPr>
            <a:xfrm rot="10800000">
              <a:off x="1305222" y="-114300"/>
              <a:ext cx="145256" cy="78581"/>
            </a:xfrm>
            <a:prstGeom prst="triangle">
              <a:avLst/>
            </a:prstGeom>
            <a:solidFill>
              <a:srgbClr val="FF6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200" dirty="0">
                <a:solidFill>
                  <a:schemeClr val="tx1"/>
                </a:solidFill>
                <a:latin typeface="Calibri" panose="020F0502020204030204" pitchFamily="34" charset="0"/>
              </a:endParaRPr>
            </a:p>
          </p:txBody>
        </p:sp>
      </p:grpSp>
      <p:sp>
        <p:nvSpPr>
          <p:cNvPr id="6" name="Rechteck 5"/>
          <p:cNvSpPr/>
          <p:nvPr/>
        </p:nvSpPr>
        <p:spPr>
          <a:xfrm>
            <a:off x="188912" y="441325"/>
            <a:ext cx="8772525" cy="4519613"/>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eaLnBrk="1"/>
            <a:endParaRPr lang="en-GB" sz="1200" dirty="0">
              <a:solidFill>
                <a:schemeClr val="tx1"/>
              </a:solidFill>
              <a:latin typeface="Calibri" panose="020F0502020204030204" pitchFamily="34" charset="0"/>
            </a:endParaRPr>
          </a:p>
        </p:txBody>
      </p:sp>
      <p:sp>
        <p:nvSpPr>
          <p:cNvPr id="26" name="Textfeld 26"/>
          <p:cNvSpPr txBox="1">
            <a:spLocks noChangeArrowheads="1"/>
          </p:cNvSpPr>
          <p:nvPr/>
        </p:nvSpPr>
        <p:spPr bwMode="gray">
          <a:xfrm>
            <a:off x="8273941" y="5003805"/>
            <a:ext cx="92974" cy="92333"/>
          </a:xfrm>
          <a:prstGeom prst="rect">
            <a:avLst/>
          </a:prstGeom>
          <a:noFill/>
          <a:ln w="9525">
            <a:noFill/>
            <a:miter lim="800000"/>
            <a:headEnd/>
            <a:tailEnd/>
          </a:ln>
        </p:spPr>
        <p:txBody>
          <a:bodyPr wrap="none" lIns="0" tIns="0" rIns="0" bIns="0" anchor="ctr">
            <a:spAutoFit/>
          </a:bodyPr>
          <a:lstStyle/>
          <a:p>
            <a:pPr algn="l" defTabSz="685800"/>
            <a:fld id="{7D6EB20D-04D2-4A2D-94DA-2F197CC5CE85}" type="slidenum">
              <a:rPr lang="en-GB" sz="600" b="1" noProof="0" smtClean="0">
                <a:solidFill>
                  <a:schemeClr val="tx1"/>
                </a:solidFill>
                <a:latin typeface="Calibri" panose="020F0502020204030204" pitchFamily="34" charset="0"/>
              </a:rPr>
              <a:pPr algn="l" defTabSz="685800"/>
              <a:t>‹#›</a:t>
            </a:fld>
            <a:endParaRPr lang="en-GB" sz="600" b="1" noProof="0" dirty="0">
              <a:solidFill>
                <a:schemeClr val="tx1"/>
              </a:solidFill>
              <a:latin typeface="Calibri" panose="020F0502020204030204" pitchFamily="34" charset="0"/>
            </a:endParaRPr>
          </a:p>
        </p:txBody>
      </p:sp>
      <p:sp>
        <p:nvSpPr>
          <p:cNvPr id="29" name="Datumsplatzhalter 28"/>
          <p:cNvSpPr>
            <a:spLocks noGrp="1"/>
          </p:cNvSpPr>
          <p:nvPr>
            <p:ph type="dt" sz="half" idx="2"/>
          </p:nvPr>
        </p:nvSpPr>
        <p:spPr>
          <a:xfrm>
            <a:off x="7495990" y="5010454"/>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8BAA9E09-39F7-46E2-BDD7-FA103A830958}" type="datetime1">
              <a:rPr lang="en-GB" smtClean="0"/>
              <a:pPr defTabSz="685800"/>
              <a:t>10/12/2020</a:t>
            </a:fld>
            <a:endParaRPr lang="en-GB" dirty="0"/>
          </a:p>
        </p:txBody>
      </p:sp>
      <p:sp>
        <p:nvSpPr>
          <p:cNvPr id="32" name="Titelplatzhalter 31"/>
          <p:cNvSpPr>
            <a:spLocks noGrp="1"/>
          </p:cNvSpPr>
          <p:nvPr>
            <p:ph type="title"/>
          </p:nvPr>
        </p:nvSpPr>
        <p:spPr>
          <a:xfrm>
            <a:off x="978102" y="663575"/>
            <a:ext cx="7185713" cy="332399"/>
          </a:xfrm>
          <a:prstGeom prst="rect">
            <a:avLst/>
          </a:prstGeom>
        </p:spPr>
        <p:txBody>
          <a:bodyPr vert="horz" wrap="square" lIns="0" tIns="0" rIns="0" bIns="0" rtlCol="0" anchor="t">
            <a:spAutoFit/>
          </a:bodyPr>
          <a:lstStyle/>
          <a:p>
            <a:r>
              <a:rPr lang="en-GB" dirty="0"/>
              <a:t>Headline</a:t>
            </a:r>
          </a:p>
        </p:txBody>
      </p:sp>
      <p:sp>
        <p:nvSpPr>
          <p:cNvPr id="63" name="Rectangle 92"/>
          <p:cNvSpPr>
            <a:spLocks noChangeArrowheads="1"/>
          </p:cNvSpPr>
          <p:nvPr/>
        </p:nvSpPr>
        <p:spPr bwMode="auto">
          <a:xfrm>
            <a:off x="8169275" y="5016634"/>
            <a:ext cx="68263"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GB" dirty="0">
              <a:solidFill>
                <a:srgbClr val="000000"/>
              </a:solidFill>
              <a:latin typeface="Calibri" panose="020F0502020204030204" pitchFamily="34" charset="0"/>
            </a:endParaRPr>
          </a:p>
        </p:txBody>
      </p:sp>
      <p:sp>
        <p:nvSpPr>
          <p:cNvPr id="67" name="Textplatzhalter 66"/>
          <p:cNvSpPr>
            <a:spLocks noGrp="1"/>
          </p:cNvSpPr>
          <p:nvPr>
            <p:ph type="body" idx="1"/>
          </p:nvPr>
        </p:nvSpPr>
        <p:spPr>
          <a:xfrm>
            <a:off x="978102" y="1573213"/>
            <a:ext cx="7185713" cy="1166473"/>
          </a:xfrm>
          <a:prstGeom prst="rect">
            <a:avLst/>
          </a:prstGeom>
        </p:spPr>
        <p:txBody>
          <a:bodyPr vert="horz" lIns="0" tIns="0" rIns="0" bIns="0" rtlCol="0">
            <a:sp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5" name="Fußzeilenplatzhalter 2"/>
          <p:cNvSpPr txBox="1">
            <a:spLocks/>
          </p:cNvSpPr>
          <p:nvPr/>
        </p:nvSpPr>
        <p:spPr>
          <a:xfrm flipH="1">
            <a:off x="2900558" y="4960938"/>
            <a:ext cx="2156074" cy="182562"/>
          </a:xfrm>
          <a:prstGeom prst="rect">
            <a:avLst/>
          </a:prstGeom>
          <a:noFill/>
          <a:ln w="9525">
            <a:noFill/>
            <a:miter lim="800000"/>
            <a:headEnd/>
            <a:tailEnd/>
          </a:ln>
        </p:spPr>
        <p:txBody>
          <a:bodyPr wrap="square" lIns="0" tIns="0" rIns="0" bIns="0" anchor="ctr">
            <a:noAutofit/>
          </a:bodyPr>
          <a:lstStyle>
            <a:defPPr>
              <a:defRPr lang="de-DE"/>
            </a:defPPr>
            <a:lvl1pPr marL="0" algn="l" defTabSz="914400" rtl="0" eaLnBrk="1" latinLnBrk="0" hangingPunct="1">
              <a:defRPr lang="de-DE" sz="600" b="1" kern="1200" cap="all" baseline="0" dirty="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GB" dirty="0">
                <a:solidFill>
                  <a:schemeClr val="tx1"/>
                </a:solidFill>
                <a:latin typeface="Calibri" panose="020F0502020204030204" pitchFamily="34" charset="0"/>
              </a:rPr>
              <a:t>H2020 FINSEC – DIGITAL FINANCE ACADEMY FOR SECURITY</a:t>
            </a:r>
          </a:p>
        </p:txBody>
      </p:sp>
      <p:grpSp>
        <p:nvGrpSpPr>
          <p:cNvPr id="3" name="Gruppieren 2"/>
          <p:cNvGrpSpPr/>
          <p:nvPr/>
        </p:nvGrpSpPr>
        <p:grpSpPr>
          <a:xfrm>
            <a:off x="-275113" y="-281940"/>
            <a:ext cx="9702165" cy="5739765"/>
            <a:chOff x="-275113" y="-281940"/>
            <a:chExt cx="9702165" cy="5739765"/>
          </a:xfrm>
        </p:grpSpPr>
        <p:cxnSp>
          <p:nvCxnSpPr>
            <p:cNvPr id="47" name="Gerade Verbindung 46"/>
            <p:cNvCxnSpPr/>
            <p:nvPr userDrawn="1"/>
          </p:nvCxnSpPr>
          <p:spPr bwMode="gray">
            <a:xfrm>
              <a:off x="97810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177681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257553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337424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417296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497167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77039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656910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736782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816653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186532"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8959057"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1" name="Gruppieren 70"/>
            <p:cNvGrpSpPr/>
            <p:nvPr userDrawn="1"/>
          </p:nvGrpSpPr>
          <p:grpSpPr>
            <a:xfrm>
              <a:off x="186532" y="5290185"/>
              <a:ext cx="8772525" cy="167640"/>
              <a:chOff x="186532" y="-281940"/>
              <a:chExt cx="8772525" cy="708660"/>
            </a:xfrm>
          </p:grpSpPr>
          <p:cxnSp>
            <p:nvCxnSpPr>
              <p:cNvPr id="72" name="Gerade Verbindung 71"/>
              <p:cNvCxnSpPr/>
              <p:nvPr userDrawn="1"/>
            </p:nvCxnSpPr>
            <p:spPr bwMode="gray">
              <a:xfrm>
                <a:off x="97810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177681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257553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337424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417296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497167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577039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bwMode="gray">
              <a:xfrm>
                <a:off x="656910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736782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816653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186532"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8959057"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7" name="Gerade Verbindung 96"/>
            <p:cNvCxnSpPr/>
            <p:nvPr userDrawn="1"/>
          </p:nvCxnSpPr>
          <p:spPr bwMode="gray">
            <a:xfrm rot="16200000">
              <a:off x="-191293" y="355441"/>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userDrawn="1"/>
          </p:nvCxnSpPr>
          <p:spPr bwMode="gray">
            <a:xfrm rot="16200000">
              <a:off x="-191293" y="579755"/>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userDrawn="1"/>
          </p:nvCxnSpPr>
          <p:spPr bwMode="gray">
            <a:xfrm rot="16200000">
              <a:off x="-191293" y="4877118"/>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userDrawn="1"/>
          </p:nvCxnSpPr>
          <p:spPr bwMode="gray">
            <a:xfrm rot="16200000">
              <a:off x="-191293" y="468503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userDrawn="1"/>
          </p:nvCxnSpPr>
          <p:spPr bwMode="gray">
            <a:xfrm rot="16200000">
              <a:off x="9343232" y="35306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userDrawn="1"/>
          </p:nvCxnSpPr>
          <p:spPr bwMode="gray">
            <a:xfrm rot="16200000">
              <a:off x="9343232" y="580073"/>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userDrawn="1"/>
          </p:nvCxnSpPr>
          <p:spPr bwMode="gray">
            <a:xfrm rot="16200000">
              <a:off x="9343232" y="4877118"/>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userDrawn="1"/>
          </p:nvCxnSpPr>
          <p:spPr bwMode="gray">
            <a:xfrm rot="16200000">
              <a:off x="9343232" y="468503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bwMode="gray">
            <a:xfrm rot="16200000">
              <a:off x="-191293" y="148586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bwMode="gray">
            <a:xfrm rot="16200000">
              <a:off x="-191293" y="2616279"/>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userDrawn="1"/>
          </p:nvCxnSpPr>
          <p:spPr bwMode="gray">
            <a:xfrm rot="16200000">
              <a:off x="-191293" y="3746698"/>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userDrawn="1"/>
          </p:nvCxnSpPr>
          <p:spPr bwMode="gray">
            <a:xfrm rot="16200000">
              <a:off x="9343232" y="148586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userDrawn="1"/>
          </p:nvCxnSpPr>
          <p:spPr bwMode="gray">
            <a:xfrm rot="16200000">
              <a:off x="9343232" y="2616279"/>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userDrawn="1"/>
          </p:nvCxnSpPr>
          <p:spPr bwMode="gray">
            <a:xfrm rot="16200000">
              <a:off x="9343232" y="3746698"/>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a:spLocks/>
          </p:cNvSpPr>
          <p:nvPr/>
        </p:nvSpPr>
        <p:spPr>
          <a:xfrm>
            <a:off x="1781377" y="92442"/>
            <a:ext cx="720523" cy="249299"/>
          </a:xfrm>
          <a:prstGeom prst="rect">
            <a:avLst/>
          </a:prstGeom>
        </p:spPr>
        <p:txBody>
          <a:bodyPr vert="horz" lIns="0" tIns="0" rIns="0" bIns="0" rtlCol="0" anchor="t">
            <a:noAutofit/>
          </a:bodyPr>
          <a:lstStyle>
            <a:defPPr>
              <a:defRPr lang="de-DE"/>
            </a:defPPr>
            <a:lvl1pPr>
              <a:lnSpc>
                <a:spcPct val="90000"/>
              </a:lnSpc>
              <a:defRPr sz="600" b="1">
                <a:solidFill>
                  <a:schemeClr val="accent1"/>
                </a:solidFill>
              </a:defRPr>
            </a:lvl1pPr>
          </a:lstStyle>
          <a:p>
            <a:pPr lvl="0"/>
            <a:r>
              <a:rPr lang="en-GB" dirty="0">
                <a:latin typeface="Calibri" panose="020F0502020204030204" pitchFamily="34" charset="0"/>
              </a:rPr>
              <a:t> </a:t>
            </a:r>
          </a:p>
        </p:txBody>
      </p:sp>
      <p:pic>
        <p:nvPicPr>
          <p:cNvPr id="66" name="Picture 65">
            <a:extLst>
              <a:ext uri="{FF2B5EF4-FFF2-40B4-BE49-F238E27FC236}">
                <a16:creationId xmlns:a16="http://schemas.microsoft.com/office/drawing/2014/main" id="{F7C95B5D-5B4C-BF42-BC7F-1A6E2B8B9582}"/>
              </a:ext>
            </a:extLst>
          </p:cNvPr>
          <p:cNvPicPr>
            <a:picLocks noChangeAspect="1"/>
          </p:cNvPicPr>
          <p:nvPr userDrawn="1"/>
        </p:nvPicPr>
        <p:blipFill>
          <a:blip r:embed="rId21"/>
          <a:stretch>
            <a:fillRect/>
          </a:stretch>
        </p:blipFill>
        <p:spPr>
          <a:xfrm>
            <a:off x="7689954" y="3175"/>
            <a:ext cx="1271484" cy="424312"/>
          </a:xfrm>
          <a:prstGeom prst="rect">
            <a:avLst/>
          </a:prstGeom>
        </p:spPr>
      </p:pic>
    </p:spTree>
    <p:custDataLst>
      <p:tags r:id="rId17"/>
    </p:custDataLst>
    <p:extLst>
      <p:ext uri="{BB962C8B-B14F-4D97-AF65-F5344CB8AC3E}">
        <p14:creationId xmlns:p14="http://schemas.microsoft.com/office/powerpoint/2010/main" val="1219859992"/>
      </p:ext>
    </p:extLst>
  </p:cSld>
  <p:clrMap bg1="lt1" tx1="dk1" bg2="lt2" tx2="dk2" accent1="accent1" accent2="accent2" accent3="accent3" accent4="accent4" accent5="accent5" accent6="accent6" hlink="hlink" folHlink="folHlink"/>
  <p:sldLayoutIdLst>
    <p:sldLayoutId id="2147483682" r:id="rId1"/>
    <p:sldLayoutId id="2147483690" r:id="rId2"/>
    <p:sldLayoutId id="2147483692" r:id="rId3"/>
    <p:sldLayoutId id="2147483691" r:id="rId4"/>
    <p:sldLayoutId id="2147483693" r:id="rId5"/>
    <p:sldLayoutId id="2147483681" r:id="rId6"/>
    <p:sldLayoutId id="2147483680" r:id="rId7"/>
    <p:sldLayoutId id="2147483665" r:id="rId8"/>
    <p:sldLayoutId id="2147483683" r:id="rId9"/>
    <p:sldLayoutId id="2147483686" r:id="rId10"/>
    <p:sldLayoutId id="2147483687" r:id="rId11"/>
    <p:sldLayoutId id="2147483688" r:id="rId12"/>
    <p:sldLayoutId id="2147483736" r:id="rId13"/>
    <p:sldLayoutId id="2147483737" r:id="rId14"/>
  </p:sldLayoutIdLst>
  <p:hf sldNum="0" hdr="0"/>
  <p:txStyles>
    <p:titleStyle>
      <a:lvl1pPr algn="l" defTabSz="914400" rtl="0" eaLnBrk="1" latinLnBrk="0" hangingPunct="1">
        <a:lnSpc>
          <a:spcPct val="90000"/>
        </a:lnSpc>
        <a:spcBef>
          <a:spcPct val="0"/>
        </a:spcBef>
        <a:buNone/>
        <a:defRPr lang="de-DE" sz="2400" b="1" kern="1200" dirty="0">
          <a:solidFill>
            <a:schemeClr val="accent1"/>
          </a:solidFill>
          <a:latin typeface="Calibri" panose="020F0502020204030204" pitchFamily="34" charset="0"/>
          <a:ea typeface="Geneva" pitchFamily="-128" charset="-128"/>
          <a:cs typeface="+mj-cs"/>
        </a:defRPr>
      </a:lvl1pPr>
    </p:titleStyle>
    <p:bodyStyle>
      <a:lvl1pPr marL="177800" marR="0" indent="-17780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400" b="0" kern="1200" smtClean="0">
          <a:solidFill>
            <a:schemeClr val="accent1"/>
          </a:solidFill>
          <a:latin typeface="Calibri" panose="020F0502020204030204" pitchFamily="34" charset="0"/>
          <a:ea typeface="Geneva" pitchFamily="-128" charset="-128"/>
          <a:cs typeface="+mn-cs"/>
        </a:defRPr>
      </a:lvl1pPr>
      <a:lvl2pPr marL="361950" marR="0" indent="-18415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200" b="0" kern="1200" smtClean="0">
          <a:solidFill>
            <a:schemeClr val="accent1"/>
          </a:solidFill>
          <a:latin typeface="Calibri" panose="020F0502020204030204" pitchFamily="34" charset="0"/>
          <a:ea typeface="Geneva" pitchFamily="-128" charset="-128"/>
          <a:cs typeface="+mn-cs"/>
        </a:defRPr>
      </a:lvl2pPr>
      <a:lvl3pPr marL="539750" marR="0" indent="-17780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200" b="0" kern="1200" baseline="0" smtClean="0">
          <a:solidFill>
            <a:schemeClr val="accent1"/>
          </a:solidFill>
          <a:latin typeface="Calibri" panose="020F0502020204030204" pitchFamily="34" charset="0"/>
          <a:ea typeface="Geneva" pitchFamily="-128" charset="-128"/>
          <a:cs typeface="+mn-cs"/>
        </a:defRPr>
      </a:lvl3pPr>
      <a:lvl4pPr marL="717550" marR="0" indent="-17780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200" b="0" kern="1200" smtClean="0">
          <a:solidFill>
            <a:schemeClr val="accent1"/>
          </a:solidFill>
          <a:latin typeface="Calibri" panose="020F0502020204030204" pitchFamily="34" charset="0"/>
          <a:ea typeface="Geneva" pitchFamily="-128" charset="-128"/>
          <a:cs typeface="+mn-cs"/>
        </a:defRPr>
      </a:lvl4pPr>
      <a:lvl5pPr marL="895350" marR="0" indent="-17780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200" b="0" kern="1200" baseline="0">
          <a:solidFill>
            <a:schemeClr val="accent1"/>
          </a:solidFill>
          <a:latin typeface="Calibri" panose="020F0502020204030204" pitchFamily="34" charset="0"/>
          <a:ea typeface="Geneva" pitchFamily="-128"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0" userDrawn="1">
          <p15:clr>
            <a:srgbClr val="F26B43"/>
          </p15:clr>
        </p15:guide>
        <p15:guide id="2" pos="117" userDrawn="1">
          <p15:clr>
            <a:srgbClr val="F26B43"/>
          </p15:clr>
        </p15:guide>
        <p15:guide id="3" pos="5643" userDrawn="1">
          <p15:clr>
            <a:srgbClr val="F26B43"/>
          </p15:clr>
        </p15:guide>
        <p15:guide id="4" pos="615" userDrawn="1">
          <p15:clr>
            <a:srgbClr val="F26B43"/>
          </p15:clr>
        </p15:guide>
        <p15:guide id="5" pos="1119" userDrawn="1">
          <p15:clr>
            <a:srgbClr val="F26B43"/>
          </p15:clr>
        </p15:guide>
        <p15:guide id="6" pos="1622" userDrawn="1">
          <p15:clr>
            <a:srgbClr val="F26B43"/>
          </p15:clr>
        </p15:guide>
        <p15:guide id="7" pos="2124" userDrawn="1">
          <p15:clr>
            <a:srgbClr val="F26B43"/>
          </p15:clr>
        </p15:guide>
        <p15:guide id="8" pos="2628" userDrawn="1">
          <p15:clr>
            <a:srgbClr val="F26B43"/>
          </p15:clr>
        </p15:guide>
        <p15:guide id="9" pos="3132" userDrawn="1">
          <p15:clr>
            <a:srgbClr val="F26B43"/>
          </p15:clr>
        </p15:guide>
        <p15:guide id="10" pos="3635" userDrawn="1">
          <p15:clr>
            <a:srgbClr val="F26B43"/>
          </p15:clr>
        </p15:guide>
        <p15:guide id="11" pos="4137" userDrawn="1">
          <p15:clr>
            <a:srgbClr val="F26B43"/>
          </p15:clr>
        </p15:guide>
        <p15:guide id="12" pos="5144" userDrawn="1">
          <p15:clr>
            <a:srgbClr val="F26B43"/>
          </p15:clr>
        </p15:guide>
        <p15:guide id="13" pos="4640" userDrawn="1">
          <p15:clr>
            <a:srgbClr val="F26B43"/>
          </p15:clr>
        </p15:guide>
        <p15:guide id="15" orient="horz" pos="276" userDrawn="1">
          <p15:clr>
            <a:srgbClr val="F26B43"/>
          </p15:clr>
        </p15:guide>
        <p15:guide id="16" orient="horz" pos="990" userDrawn="1">
          <p15:clr>
            <a:srgbClr val="F26B43"/>
          </p15:clr>
        </p15:guide>
        <p15:guide id="17" orient="horz" pos="2414" userDrawn="1">
          <p15:clr>
            <a:srgbClr val="F26B43"/>
          </p15:clr>
        </p15:guide>
        <p15:guide id="18" orient="horz" pos="3123" userDrawn="1">
          <p15:clr>
            <a:srgbClr val="F26B43"/>
          </p15:clr>
        </p15:guide>
        <p15:guide id="19" orient="horz" pos="418" userDrawn="1">
          <p15:clr>
            <a:srgbClr val="F26B43"/>
          </p15:clr>
        </p15:guide>
        <p15:guide id="20" orient="horz" pos="30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976" y="441959"/>
            <a:ext cx="8772525" cy="4518660"/>
          </a:xfrm>
          <a:custGeom>
            <a:avLst/>
            <a:gdLst/>
            <a:ahLst/>
            <a:cxnLst/>
            <a:rect l="l" t="t" r="r" b="b"/>
            <a:pathLst>
              <a:path w="8772525" h="4518660">
                <a:moveTo>
                  <a:pt x="8772144" y="0"/>
                </a:moveTo>
                <a:lnTo>
                  <a:pt x="0" y="0"/>
                </a:lnTo>
                <a:lnTo>
                  <a:pt x="0" y="4518660"/>
                </a:lnTo>
                <a:lnTo>
                  <a:pt x="8772144" y="4518660"/>
                </a:lnTo>
                <a:lnTo>
                  <a:pt x="8772144" y="0"/>
                </a:lnTo>
                <a:close/>
              </a:path>
            </a:pathLst>
          </a:custGeom>
          <a:solidFill>
            <a:srgbClr val="E6E6E6"/>
          </a:solidFill>
        </p:spPr>
        <p:txBody>
          <a:bodyPr wrap="square" lIns="0" tIns="0" rIns="0" bIns="0" rtlCol="0"/>
          <a:lstStyle/>
          <a:p>
            <a:endParaRPr/>
          </a:p>
        </p:txBody>
      </p:sp>
      <p:sp>
        <p:nvSpPr>
          <p:cNvPr id="3" name="object 3"/>
          <p:cNvSpPr txBox="1"/>
          <p:nvPr/>
        </p:nvSpPr>
        <p:spPr>
          <a:xfrm>
            <a:off x="8262619" y="4988458"/>
            <a:ext cx="64135"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arlito"/>
                <a:cs typeface="Carlito"/>
              </a:rPr>
              <a:t>1</a:t>
            </a:r>
            <a:endParaRPr sz="600">
              <a:latin typeface="Carlito"/>
              <a:cs typeface="Carlito"/>
            </a:endParaRPr>
          </a:p>
        </p:txBody>
      </p:sp>
      <p:sp>
        <p:nvSpPr>
          <p:cNvPr id="4" name="object 4"/>
          <p:cNvSpPr/>
          <p:nvPr/>
        </p:nvSpPr>
        <p:spPr>
          <a:xfrm>
            <a:off x="8168640" y="5017008"/>
            <a:ext cx="68580" cy="67310"/>
          </a:xfrm>
          <a:custGeom>
            <a:avLst/>
            <a:gdLst/>
            <a:ahLst/>
            <a:cxnLst/>
            <a:rect l="l" t="t" r="r" b="b"/>
            <a:pathLst>
              <a:path w="68579" h="67310">
                <a:moveTo>
                  <a:pt x="68579" y="0"/>
                </a:moveTo>
                <a:lnTo>
                  <a:pt x="0" y="0"/>
                </a:lnTo>
                <a:lnTo>
                  <a:pt x="0" y="67055"/>
                </a:lnTo>
                <a:lnTo>
                  <a:pt x="68579" y="67055"/>
                </a:lnTo>
                <a:lnTo>
                  <a:pt x="68579" y="0"/>
                </a:lnTo>
                <a:close/>
              </a:path>
            </a:pathLst>
          </a:custGeom>
          <a:solidFill>
            <a:srgbClr val="203D7E"/>
          </a:solidFill>
        </p:spPr>
        <p:txBody>
          <a:bodyPr wrap="square" lIns="0" tIns="0" rIns="0" bIns="0" rtlCol="0"/>
          <a:lstStyle/>
          <a:p>
            <a:endParaRPr/>
          </a:p>
        </p:txBody>
      </p:sp>
      <p:sp>
        <p:nvSpPr>
          <p:cNvPr id="5" name="object 5"/>
          <p:cNvSpPr txBox="1"/>
          <p:nvPr/>
        </p:nvSpPr>
        <p:spPr>
          <a:xfrm>
            <a:off x="4851400" y="5000140"/>
            <a:ext cx="1891664" cy="105157"/>
          </a:xfrm>
          <a:prstGeom prst="rect">
            <a:avLst/>
          </a:prstGeom>
        </p:spPr>
        <p:txBody>
          <a:bodyPr vert="horz" wrap="square" lIns="0" tIns="12700" rIns="0" bIns="0" rtlCol="0">
            <a:spAutoFit/>
          </a:bodyPr>
          <a:lstStyle/>
          <a:p>
            <a:pPr marL="12700">
              <a:lnSpc>
                <a:spcPct val="100000"/>
              </a:lnSpc>
              <a:spcBef>
                <a:spcPts val="100"/>
              </a:spcBef>
            </a:pPr>
            <a:r>
              <a:rPr sz="600" b="1" spc="-5" dirty="0">
                <a:latin typeface="Carlito"/>
                <a:cs typeface="Carlito"/>
              </a:rPr>
              <a:t>H2020 FINSEC </a:t>
            </a:r>
            <a:r>
              <a:rPr sz="600" b="1" dirty="0">
                <a:latin typeface="Carlito"/>
                <a:cs typeface="Carlito"/>
              </a:rPr>
              <a:t>– </a:t>
            </a:r>
            <a:r>
              <a:rPr lang="en-US" sz="600" b="1" spc="-5" dirty="0">
                <a:latin typeface="Carlito"/>
                <a:cs typeface="Carlito"/>
              </a:rPr>
              <a:t>No 786727</a:t>
            </a:r>
            <a:endParaRPr sz="600" dirty="0">
              <a:latin typeface="Carlito"/>
              <a:cs typeface="Carlito"/>
            </a:endParaRPr>
          </a:p>
        </p:txBody>
      </p:sp>
      <p:grpSp>
        <p:nvGrpSpPr>
          <p:cNvPr id="6" name="object 6"/>
          <p:cNvGrpSpPr/>
          <p:nvPr/>
        </p:nvGrpSpPr>
        <p:grpSpPr>
          <a:xfrm>
            <a:off x="184404" y="3047"/>
            <a:ext cx="8776970" cy="4958080"/>
            <a:chOff x="184404" y="3047"/>
            <a:chExt cx="8776970" cy="4958080"/>
          </a:xfrm>
        </p:grpSpPr>
        <p:sp>
          <p:nvSpPr>
            <p:cNvPr id="7" name="object 7"/>
            <p:cNvSpPr/>
            <p:nvPr/>
          </p:nvSpPr>
          <p:spPr>
            <a:xfrm>
              <a:off x="7690104" y="3047"/>
              <a:ext cx="1271016" cy="42519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84404" y="441960"/>
              <a:ext cx="8772144" cy="4518660"/>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xfrm>
            <a:off x="390245" y="611835"/>
            <a:ext cx="8267700" cy="4882747"/>
          </a:xfrm>
          <a:prstGeom prst="rect">
            <a:avLst/>
          </a:prstGeom>
        </p:spPr>
        <p:txBody>
          <a:bodyPr vert="horz" wrap="square" lIns="0" tIns="172085" rIns="0" bIns="0" rtlCol="0">
            <a:spAutoFit/>
          </a:bodyPr>
          <a:lstStyle/>
          <a:p>
            <a:pPr algn="ctr">
              <a:buClr>
                <a:srgbClr val="000000"/>
              </a:buClr>
              <a:buSzPts val="6600"/>
            </a:pPr>
            <a:r>
              <a:rPr lang="en-US" sz="4400" dirty="0">
                <a:solidFill>
                  <a:schemeClr val="bg1"/>
                </a:solidFill>
              </a:rPr>
              <a:t>Securing Critical Infrastructures In The </a:t>
            </a:r>
            <a:r>
              <a:rPr lang="en-US" sz="4400">
                <a:solidFill>
                  <a:schemeClr val="bg1"/>
                </a:solidFill>
              </a:rPr>
              <a:t>Financial Sector</a:t>
            </a:r>
            <a:br>
              <a:rPr lang="en-US" sz="4400">
                <a:solidFill>
                  <a:schemeClr val="bg1"/>
                </a:solidFill>
              </a:rPr>
            </a:br>
            <a:br>
              <a:rPr lang="en-US" sz="4400">
                <a:solidFill>
                  <a:schemeClr val="bg1"/>
                </a:solidFill>
              </a:rPr>
            </a:br>
            <a:br>
              <a:rPr lang="en-US" sz="4400">
                <a:solidFill>
                  <a:schemeClr val="bg1"/>
                </a:solidFill>
              </a:rPr>
            </a:br>
            <a:br>
              <a:rPr lang="en-US" sz="4400" dirty="0">
                <a:solidFill>
                  <a:schemeClr val="bg1"/>
                </a:solidFill>
              </a:rPr>
            </a:br>
            <a:br>
              <a:rPr lang="en-US" sz="4400" dirty="0">
                <a:solidFill>
                  <a:schemeClr val="bg1"/>
                </a:solidFill>
              </a:rPr>
            </a:br>
            <a:r>
              <a:rPr lang="en-US" sz="3200" dirty="0">
                <a:solidFill>
                  <a:schemeClr val="bg1"/>
                </a:solidFill>
                <a:latin typeface="Lato"/>
                <a:ea typeface="Lato"/>
                <a:cs typeface="Lato"/>
                <a:sym typeface="Lato"/>
              </a:rPr>
              <a:t>Collaborative </a:t>
            </a:r>
            <a:r>
              <a:rPr lang="en-US" sz="3200">
                <a:solidFill>
                  <a:schemeClr val="bg1"/>
                </a:solidFill>
                <a:latin typeface="Lato"/>
                <a:ea typeface="Lato"/>
                <a:cs typeface="Lato"/>
                <a:sym typeface="Lato"/>
              </a:rPr>
              <a:t>Risk Assessment</a:t>
            </a:r>
            <a:br>
              <a:rPr lang="en-US" sz="4400" dirty="0">
                <a:solidFill>
                  <a:schemeClr val="dk2"/>
                </a:solidFill>
                <a:latin typeface="Lato"/>
                <a:ea typeface="Lato"/>
                <a:cs typeface="Lato"/>
                <a:sym typeface="Lato"/>
              </a:rPr>
            </a:br>
            <a:r>
              <a:rPr lang="ro-RO" sz="4400" dirty="0">
                <a:solidFill>
                  <a:schemeClr val="bg1"/>
                </a:solidFill>
              </a:rPr>
              <a:t>.</a:t>
            </a:r>
            <a:endParaRPr lang="en-US" sz="4300" dirty="0">
              <a:solidFill>
                <a:schemeClr val="bg1"/>
              </a:solidFill>
              <a:latin typeface="Carlito"/>
              <a:cs typeface="Carlito"/>
            </a:endParaRPr>
          </a:p>
        </p:txBody>
      </p:sp>
    </p:spTree>
    <p:extLst>
      <p:ext uri="{BB962C8B-B14F-4D97-AF65-F5344CB8AC3E}">
        <p14:creationId xmlns:p14="http://schemas.microsoft.com/office/powerpoint/2010/main" val="152098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video game&#10;&#10;Description automatically generated">
            <a:extLst>
              <a:ext uri="{FF2B5EF4-FFF2-40B4-BE49-F238E27FC236}">
                <a16:creationId xmlns:a16="http://schemas.microsoft.com/office/drawing/2014/main" id="{B01E7FD3-F647-4074-94A5-6970DCA53403}"/>
              </a:ext>
            </a:extLst>
          </p:cNvPr>
          <p:cNvPicPr>
            <a:picLocks noGrp="1" noChangeAspect="1"/>
          </p:cNvPicPr>
          <p:nvPr>
            <p:ph type="pic" idx="2"/>
          </p:nvPr>
        </p:nvPicPr>
        <p:blipFill rotWithShape="1">
          <a:blip r:embed="rId2"/>
          <a:srcRect t="14412" b="14412"/>
          <a:stretch/>
        </p:blipFill>
        <p:spPr>
          <a:xfrm>
            <a:off x="1928298" y="1491434"/>
            <a:ext cx="5525260" cy="3109131"/>
          </a:xfrm>
        </p:spPr>
      </p:pic>
      <p:sp>
        <p:nvSpPr>
          <p:cNvPr id="3" name="Slide Number Placeholder 2">
            <a:extLst>
              <a:ext uri="{FF2B5EF4-FFF2-40B4-BE49-F238E27FC236}">
                <a16:creationId xmlns:a16="http://schemas.microsoft.com/office/drawing/2014/main" id="{CD1B7978-4DD9-42B7-8B7E-3716387F9F4F}"/>
              </a:ext>
            </a:extLst>
          </p:cNvPr>
          <p:cNvSpPr>
            <a:spLocks noGrp="1"/>
          </p:cNvSpPr>
          <p:nvPr>
            <p:ph type="sldNum" idx="12"/>
          </p:nvPr>
        </p:nvSpPr>
        <p:spPr/>
        <p:txBody>
          <a:bodyPr/>
          <a:lstStyle/>
          <a:p>
            <a:r>
              <a:rPr lang="en-US"/>
              <a:t>www.finsec-project.eu  </a:t>
            </a:r>
            <a:endParaRPr lang="en-US">
              <a:solidFill>
                <a:srgbClr val="1E365C"/>
              </a:solidFill>
            </a:endParaRPr>
          </a:p>
          <a:p>
            <a:r>
              <a:rPr lang="en-US">
                <a:solidFill>
                  <a:schemeClr val="dk2"/>
                </a:solidFill>
              </a:rPr>
              <a:t>© 2018 FINSEC Consortium </a:t>
            </a:r>
          </a:p>
        </p:txBody>
      </p:sp>
      <p:sp>
        <p:nvSpPr>
          <p:cNvPr id="4" name="Title 3">
            <a:extLst>
              <a:ext uri="{FF2B5EF4-FFF2-40B4-BE49-F238E27FC236}">
                <a16:creationId xmlns:a16="http://schemas.microsoft.com/office/drawing/2014/main" id="{B0E6D9F5-F6DB-489E-A61E-5BD85DA53389}"/>
              </a:ext>
            </a:extLst>
          </p:cNvPr>
          <p:cNvSpPr>
            <a:spLocks noGrp="1"/>
          </p:cNvSpPr>
          <p:nvPr>
            <p:ph type="title"/>
          </p:nvPr>
        </p:nvSpPr>
        <p:spPr>
          <a:xfrm>
            <a:off x="629677" y="373374"/>
            <a:ext cx="7884646" cy="605384"/>
          </a:xfrm>
        </p:spPr>
        <p:txBody>
          <a:bodyPr>
            <a:normAutofit/>
          </a:bodyPr>
          <a:lstStyle/>
          <a:p>
            <a:r>
              <a:rPr lang="en-GB" dirty="0"/>
              <a:t>Collaborative Risk Assessment Service – Results</a:t>
            </a:r>
          </a:p>
        </p:txBody>
      </p:sp>
      <p:sp>
        <p:nvSpPr>
          <p:cNvPr id="8" name="Google Shape;346;g6c0c4b53ee_0_223">
            <a:extLst>
              <a:ext uri="{FF2B5EF4-FFF2-40B4-BE49-F238E27FC236}">
                <a16:creationId xmlns:a16="http://schemas.microsoft.com/office/drawing/2014/main" id="{B0EB3005-B0EF-41DC-8FDF-5CC026DBF325}"/>
              </a:ext>
            </a:extLst>
          </p:cNvPr>
          <p:cNvSpPr/>
          <p:nvPr/>
        </p:nvSpPr>
        <p:spPr>
          <a:xfrm>
            <a:off x="747304" y="946435"/>
            <a:ext cx="7887247" cy="923299"/>
          </a:xfrm>
          <a:prstGeom prst="rect">
            <a:avLst/>
          </a:prstGeom>
          <a:noFill/>
          <a:ln>
            <a:noFill/>
          </a:ln>
        </p:spPr>
        <p:txBody>
          <a:bodyPr spcFirstLastPara="1" wrap="square" lIns="68559" tIns="34275" rIns="68559" bIns="34275" anchor="ctr" anchorCtr="0">
            <a:spAutoFit/>
          </a:bodyPr>
          <a:lstStyle/>
          <a:p>
            <a:pPr>
              <a:buSzPts val="4800"/>
            </a:pPr>
            <a:r>
              <a:rPr lang="en-GB" sz="1400" dirty="0">
                <a:solidFill>
                  <a:schemeClr val="accent1"/>
                </a:solidFill>
                <a:sym typeface="Lato"/>
              </a:rPr>
              <a:t>Under Services tab, the FINSEC Dashboard displays a list of services and by clicking each row, the service's assets, the threats defined, the risk calculations and the events that lead to this calculation are presented in table view</a:t>
            </a:r>
            <a:endParaRPr lang="en-GB" sz="1400" dirty="0">
              <a:solidFill>
                <a:schemeClr val="accent1"/>
              </a:solidFill>
            </a:endParaRPr>
          </a:p>
          <a:p>
            <a:pPr>
              <a:buClr>
                <a:srgbClr val="213E7F"/>
              </a:buClr>
              <a:buSzPts val="4800"/>
            </a:pPr>
            <a:endParaRPr lang="en-GB" sz="1350" dirty="0"/>
          </a:p>
        </p:txBody>
      </p:sp>
    </p:spTree>
    <p:extLst>
      <p:ext uri="{BB962C8B-B14F-4D97-AF65-F5344CB8AC3E}">
        <p14:creationId xmlns:p14="http://schemas.microsoft.com/office/powerpoint/2010/main" val="82179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B7978-4DD9-42B7-8B7E-3716387F9F4F}"/>
              </a:ext>
            </a:extLst>
          </p:cNvPr>
          <p:cNvSpPr>
            <a:spLocks noGrp="1"/>
          </p:cNvSpPr>
          <p:nvPr>
            <p:ph type="sldNum" idx="12"/>
          </p:nvPr>
        </p:nvSpPr>
        <p:spPr/>
        <p:txBody>
          <a:bodyPr/>
          <a:lstStyle/>
          <a:p>
            <a:r>
              <a:rPr lang="en-US"/>
              <a:t>www.finsec-project.eu  </a:t>
            </a:r>
            <a:endParaRPr lang="en-US">
              <a:solidFill>
                <a:srgbClr val="1E365C"/>
              </a:solidFill>
            </a:endParaRPr>
          </a:p>
          <a:p>
            <a:r>
              <a:rPr lang="en-US">
                <a:solidFill>
                  <a:schemeClr val="dk2"/>
                </a:solidFill>
              </a:rPr>
              <a:t>© 2018 FINSEC Consortium </a:t>
            </a:r>
          </a:p>
        </p:txBody>
      </p:sp>
      <p:sp>
        <p:nvSpPr>
          <p:cNvPr id="4" name="Title 3">
            <a:extLst>
              <a:ext uri="{FF2B5EF4-FFF2-40B4-BE49-F238E27FC236}">
                <a16:creationId xmlns:a16="http://schemas.microsoft.com/office/drawing/2014/main" id="{B0E6D9F5-F6DB-489E-A61E-5BD85DA53389}"/>
              </a:ext>
            </a:extLst>
          </p:cNvPr>
          <p:cNvSpPr>
            <a:spLocks noGrp="1"/>
          </p:cNvSpPr>
          <p:nvPr>
            <p:ph type="title"/>
          </p:nvPr>
        </p:nvSpPr>
        <p:spPr>
          <a:xfrm>
            <a:off x="639041" y="577217"/>
            <a:ext cx="7886700" cy="605384"/>
          </a:xfrm>
        </p:spPr>
        <p:txBody>
          <a:bodyPr>
            <a:normAutofit fontScale="90000"/>
          </a:bodyPr>
          <a:lstStyle/>
          <a:p>
            <a:r>
              <a:rPr lang="en-GB" dirty="0"/>
              <a:t>Collaborative Risk Assessment Service – Collaboration Scenario</a:t>
            </a:r>
          </a:p>
        </p:txBody>
      </p:sp>
      <p:sp>
        <p:nvSpPr>
          <p:cNvPr id="7" name="Google Shape;346;g6c0c4b53ee_0_223">
            <a:extLst>
              <a:ext uri="{FF2B5EF4-FFF2-40B4-BE49-F238E27FC236}">
                <a16:creationId xmlns:a16="http://schemas.microsoft.com/office/drawing/2014/main" id="{96BB21D1-4B22-4395-8DFD-EA7308B0324B}"/>
              </a:ext>
            </a:extLst>
          </p:cNvPr>
          <p:cNvSpPr/>
          <p:nvPr/>
        </p:nvSpPr>
        <p:spPr>
          <a:xfrm>
            <a:off x="872787" y="1136435"/>
            <a:ext cx="7887247" cy="2654543"/>
          </a:xfrm>
          <a:prstGeom prst="rect">
            <a:avLst/>
          </a:prstGeom>
          <a:noFill/>
          <a:ln>
            <a:noFill/>
          </a:ln>
        </p:spPr>
        <p:txBody>
          <a:bodyPr spcFirstLastPara="1" wrap="square" lIns="68559" tIns="34275" rIns="68559" bIns="34275" anchor="ctr" anchorCtr="0">
            <a:spAutoFit/>
          </a:bodyPr>
          <a:lstStyle/>
          <a:p>
            <a:r>
              <a:rPr lang="en-GB" sz="1400" dirty="0">
                <a:solidFill>
                  <a:schemeClr val="accent1"/>
                </a:solidFill>
              </a:rPr>
              <a:t>The scenario that will be described in the next slides, refer a submission of regulation violation to a regulation authority. More specifically:</a:t>
            </a:r>
            <a:endParaRPr lang="en-US" sz="1400" dirty="0">
              <a:solidFill>
                <a:schemeClr val="accent1"/>
              </a:solidFill>
            </a:endParaRPr>
          </a:p>
          <a:p>
            <a:endParaRPr lang="en-GB" sz="1400" dirty="0">
              <a:solidFill>
                <a:schemeClr val="accent1"/>
              </a:solidFill>
            </a:endParaRPr>
          </a:p>
          <a:p>
            <a:pPr marL="214313" indent="-214313">
              <a:buChar char="•"/>
            </a:pPr>
            <a:r>
              <a:rPr lang="en-GB" sz="1400" dirty="0">
                <a:solidFill>
                  <a:schemeClr val="accent1"/>
                </a:solidFill>
              </a:rPr>
              <a:t>A blockchain registered peer logins the stand-alone web-based tool</a:t>
            </a:r>
          </a:p>
          <a:p>
            <a:pPr marL="214313" indent="-214313">
              <a:buChar char="•"/>
            </a:pPr>
            <a:endParaRPr lang="en-GB" sz="1400" dirty="0">
              <a:solidFill>
                <a:schemeClr val="accent1"/>
              </a:solidFill>
            </a:endParaRPr>
          </a:p>
          <a:p>
            <a:pPr marL="214313" indent="-214313">
              <a:buChar char="•"/>
            </a:pPr>
            <a:r>
              <a:rPr lang="en-GB" sz="1400" dirty="0">
                <a:solidFill>
                  <a:schemeClr val="accent1"/>
                </a:solidFill>
              </a:rPr>
              <a:t>A security officer submits a new regulation violation</a:t>
            </a:r>
          </a:p>
          <a:p>
            <a:pPr marL="214313" indent="-214313">
              <a:buChar char="•"/>
            </a:pPr>
            <a:endParaRPr lang="en-GB" sz="1400" dirty="0">
              <a:solidFill>
                <a:schemeClr val="accent1"/>
              </a:solidFill>
            </a:endParaRPr>
          </a:p>
          <a:p>
            <a:pPr marL="214313" indent="-214313">
              <a:buChar char="•"/>
            </a:pPr>
            <a:r>
              <a:rPr lang="en-GB" sz="1400" dirty="0">
                <a:solidFill>
                  <a:schemeClr val="accent1"/>
                </a:solidFill>
              </a:rPr>
              <a:t>The regulation authority checks all the transactions</a:t>
            </a:r>
          </a:p>
          <a:p>
            <a:pPr marL="214313" indent="-214313">
              <a:buChar char="•"/>
            </a:pPr>
            <a:endParaRPr lang="en-GB" sz="1400" dirty="0">
              <a:solidFill>
                <a:schemeClr val="accent1"/>
              </a:solidFill>
            </a:endParaRPr>
          </a:p>
          <a:p>
            <a:pPr marL="214313" indent="-214313">
              <a:buChar char="•"/>
            </a:pPr>
            <a:r>
              <a:rPr lang="en-GB" sz="1400" dirty="0">
                <a:solidFill>
                  <a:schemeClr val="accent1"/>
                </a:solidFill>
              </a:rPr>
              <a:t>A new transaction is detected (in the blockchain web based tool)</a:t>
            </a:r>
          </a:p>
          <a:p>
            <a:pPr marL="214313" indent="-214313">
              <a:buChar char="•"/>
            </a:pPr>
            <a:endParaRPr lang="en-GB" sz="1400" dirty="0">
              <a:solidFill>
                <a:schemeClr val="accent1"/>
              </a:solidFill>
            </a:endParaRPr>
          </a:p>
          <a:p>
            <a:pPr marL="214313" indent="-214313">
              <a:buChar char="•"/>
            </a:pPr>
            <a:r>
              <a:rPr lang="en-GB" sz="1400" dirty="0">
                <a:solidFill>
                  <a:schemeClr val="accent1"/>
                </a:solidFill>
              </a:rPr>
              <a:t>The regulation authority reads the transaction details</a:t>
            </a:r>
          </a:p>
        </p:txBody>
      </p:sp>
    </p:spTree>
    <p:extLst>
      <p:ext uri="{BB962C8B-B14F-4D97-AF65-F5344CB8AC3E}">
        <p14:creationId xmlns:p14="http://schemas.microsoft.com/office/powerpoint/2010/main" val="39653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B7978-4DD9-42B7-8B7E-3716387F9F4F}"/>
              </a:ext>
            </a:extLst>
          </p:cNvPr>
          <p:cNvSpPr>
            <a:spLocks noGrp="1"/>
          </p:cNvSpPr>
          <p:nvPr>
            <p:ph type="sldNum" idx="12"/>
          </p:nvPr>
        </p:nvSpPr>
        <p:spPr/>
        <p:txBody>
          <a:bodyPr/>
          <a:lstStyle/>
          <a:p>
            <a:r>
              <a:rPr lang="en-US"/>
              <a:t>www.finsec-project.eu  </a:t>
            </a:r>
            <a:endParaRPr lang="en-US">
              <a:solidFill>
                <a:srgbClr val="1E365C"/>
              </a:solidFill>
            </a:endParaRPr>
          </a:p>
          <a:p>
            <a:r>
              <a:rPr lang="en-US">
                <a:solidFill>
                  <a:schemeClr val="dk2"/>
                </a:solidFill>
              </a:rPr>
              <a:t>© 2018 FINSEC Consortium </a:t>
            </a:r>
          </a:p>
        </p:txBody>
      </p:sp>
      <p:sp>
        <p:nvSpPr>
          <p:cNvPr id="4" name="Title 3">
            <a:extLst>
              <a:ext uri="{FF2B5EF4-FFF2-40B4-BE49-F238E27FC236}">
                <a16:creationId xmlns:a16="http://schemas.microsoft.com/office/drawing/2014/main" id="{B0E6D9F5-F6DB-489E-A61E-5BD85DA53389}"/>
              </a:ext>
            </a:extLst>
          </p:cNvPr>
          <p:cNvSpPr>
            <a:spLocks noGrp="1"/>
          </p:cNvSpPr>
          <p:nvPr>
            <p:ph type="title"/>
          </p:nvPr>
        </p:nvSpPr>
        <p:spPr>
          <a:xfrm>
            <a:off x="656966" y="506369"/>
            <a:ext cx="7886700" cy="605384"/>
          </a:xfrm>
        </p:spPr>
        <p:txBody>
          <a:bodyPr>
            <a:normAutofit fontScale="90000"/>
          </a:bodyPr>
          <a:lstStyle/>
          <a:p>
            <a:r>
              <a:rPr lang="en-GB" dirty="0"/>
              <a:t>Risk Assessment and Mitigation in the Financial Supply Chain – Blockchain login</a:t>
            </a:r>
            <a:endParaRPr lang="en-US" dirty="0"/>
          </a:p>
        </p:txBody>
      </p:sp>
      <p:sp>
        <p:nvSpPr>
          <p:cNvPr id="7" name="Google Shape;346;g6c0c4b53ee_0_223">
            <a:extLst>
              <a:ext uri="{FF2B5EF4-FFF2-40B4-BE49-F238E27FC236}">
                <a16:creationId xmlns:a16="http://schemas.microsoft.com/office/drawing/2014/main" id="{96BB21D1-4B22-4395-8DFD-EA7308B0324B}"/>
              </a:ext>
            </a:extLst>
          </p:cNvPr>
          <p:cNvSpPr/>
          <p:nvPr/>
        </p:nvSpPr>
        <p:spPr>
          <a:xfrm>
            <a:off x="803665" y="1150737"/>
            <a:ext cx="7887247" cy="707856"/>
          </a:xfrm>
          <a:prstGeom prst="rect">
            <a:avLst/>
          </a:prstGeom>
          <a:noFill/>
          <a:ln>
            <a:noFill/>
          </a:ln>
        </p:spPr>
        <p:txBody>
          <a:bodyPr spcFirstLastPara="1" wrap="square" lIns="68559" tIns="34275" rIns="68559" bIns="34275" anchor="ctr" anchorCtr="0">
            <a:spAutoFit/>
          </a:bodyPr>
          <a:lstStyle/>
          <a:p>
            <a:r>
              <a:rPr lang="en-GB" sz="1400" dirty="0">
                <a:solidFill>
                  <a:schemeClr val="accent1"/>
                </a:solidFill>
              </a:rPr>
              <a:t>The following figure displays the login form of the stand-alone web-based tool. Submitting the correct credentials a regulation authority or stakeholder, can connect to the tool.</a:t>
            </a:r>
            <a:endParaRPr lang="en-US" sz="1400" dirty="0">
              <a:solidFill>
                <a:schemeClr val="accent1"/>
              </a:solidFill>
            </a:endParaRPr>
          </a:p>
          <a:p>
            <a:pPr>
              <a:buClr>
                <a:srgbClr val="213E7F"/>
              </a:buClr>
              <a:buSzPts val="4800"/>
            </a:pPr>
            <a:endParaRPr lang="en-GB" sz="1350" dirty="0"/>
          </a:p>
        </p:txBody>
      </p:sp>
      <p:pic>
        <p:nvPicPr>
          <p:cNvPr id="6" name="Picture 8" descr="Graphical user interface, website&#10;&#10;Description automatically generated">
            <a:extLst>
              <a:ext uri="{FF2B5EF4-FFF2-40B4-BE49-F238E27FC236}">
                <a16:creationId xmlns:a16="http://schemas.microsoft.com/office/drawing/2014/main" id="{E0DD2129-1171-4A6D-BA1E-66CEC585946B}"/>
              </a:ext>
            </a:extLst>
          </p:cNvPr>
          <p:cNvPicPr>
            <a:picLocks noGrp="1" noChangeAspect="1"/>
          </p:cNvPicPr>
          <p:nvPr>
            <p:ph type="pic" idx="2"/>
          </p:nvPr>
        </p:nvPicPr>
        <p:blipFill rotWithShape="1">
          <a:blip r:embed="rId2"/>
          <a:srcRect l="5289" r="5289"/>
          <a:stretch/>
        </p:blipFill>
        <p:spPr>
          <a:xfrm>
            <a:off x="2143831" y="1670458"/>
            <a:ext cx="4912971" cy="2765221"/>
          </a:xfrm>
        </p:spPr>
      </p:pic>
    </p:spTree>
    <p:extLst>
      <p:ext uri="{BB962C8B-B14F-4D97-AF65-F5344CB8AC3E}">
        <p14:creationId xmlns:p14="http://schemas.microsoft.com/office/powerpoint/2010/main" val="369075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B7978-4DD9-42B7-8B7E-3716387F9F4F}"/>
              </a:ext>
            </a:extLst>
          </p:cNvPr>
          <p:cNvSpPr>
            <a:spLocks noGrp="1"/>
          </p:cNvSpPr>
          <p:nvPr>
            <p:ph type="sldNum" idx="12"/>
          </p:nvPr>
        </p:nvSpPr>
        <p:spPr/>
        <p:txBody>
          <a:bodyPr/>
          <a:lstStyle/>
          <a:p>
            <a:r>
              <a:rPr lang="en-US"/>
              <a:t>www.finsec-project.eu  </a:t>
            </a:r>
            <a:endParaRPr lang="en-US">
              <a:solidFill>
                <a:srgbClr val="1E365C"/>
              </a:solidFill>
            </a:endParaRPr>
          </a:p>
          <a:p>
            <a:r>
              <a:rPr lang="en-US">
                <a:solidFill>
                  <a:schemeClr val="dk2"/>
                </a:solidFill>
              </a:rPr>
              <a:t>© 2018 FINSEC Consortium </a:t>
            </a:r>
          </a:p>
        </p:txBody>
      </p:sp>
      <p:sp>
        <p:nvSpPr>
          <p:cNvPr id="4" name="Title 3">
            <a:extLst>
              <a:ext uri="{FF2B5EF4-FFF2-40B4-BE49-F238E27FC236}">
                <a16:creationId xmlns:a16="http://schemas.microsoft.com/office/drawing/2014/main" id="{B0E6D9F5-F6DB-489E-A61E-5BD85DA53389}"/>
              </a:ext>
            </a:extLst>
          </p:cNvPr>
          <p:cNvSpPr>
            <a:spLocks noGrp="1"/>
          </p:cNvSpPr>
          <p:nvPr>
            <p:ph type="title"/>
          </p:nvPr>
        </p:nvSpPr>
        <p:spPr>
          <a:xfrm>
            <a:off x="628650" y="400775"/>
            <a:ext cx="7886700" cy="605384"/>
          </a:xfrm>
        </p:spPr>
        <p:txBody>
          <a:bodyPr>
            <a:normAutofit fontScale="90000"/>
          </a:bodyPr>
          <a:lstStyle/>
          <a:p>
            <a:r>
              <a:rPr lang="en-GB" dirty="0"/>
              <a:t>Collaborative Risk Assessment Service – Regulation creation</a:t>
            </a:r>
            <a:endParaRPr lang="en-US" dirty="0"/>
          </a:p>
        </p:txBody>
      </p:sp>
      <p:sp>
        <p:nvSpPr>
          <p:cNvPr id="7" name="Google Shape;346;g6c0c4b53ee_0_223">
            <a:extLst>
              <a:ext uri="{FF2B5EF4-FFF2-40B4-BE49-F238E27FC236}">
                <a16:creationId xmlns:a16="http://schemas.microsoft.com/office/drawing/2014/main" id="{96BB21D1-4B22-4395-8DFD-EA7308B0324B}"/>
              </a:ext>
            </a:extLst>
          </p:cNvPr>
          <p:cNvSpPr/>
          <p:nvPr/>
        </p:nvSpPr>
        <p:spPr>
          <a:xfrm>
            <a:off x="762881" y="1207363"/>
            <a:ext cx="7887247" cy="707856"/>
          </a:xfrm>
          <a:prstGeom prst="rect">
            <a:avLst/>
          </a:prstGeom>
          <a:noFill/>
          <a:ln>
            <a:noFill/>
          </a:ln>
        </p:spPr>
        <p:txBody>
          <a:bodyPr spcFirstLastPara="1" wrap="square" lIns="68559" tIns="34275" rIns="68559" bIns="34275" anchor="ctr" anchorCtr="0">
            <a:spAutoFit/>
          </a:bodyPr>
          <a:lstStyle/>
          <a:p>
            <a:r>
              <a:rPr lang="en-GB" sz="1400" dirty="0">
                <a:solidFill>
                  <a:schemeClr val="accent1"/>
                </a:solidFill>
              </a:rPr>
              <a:t>Let's assume a security officer detects a regulation violation. They fill the following FINSEC Dashboard form and submit the violation to the blockchain (</a:t>
            </a:r>
            <a:r>
              <a:rPr lang="en-GB" sz="1400" dirty="0" err="1">
                <a:solidFill>
                  <a:schemeClr val="accent1"/>
                </a:solidFill>
              </a:rPr>
              <a:t>createTransaction</a:t>
            </a:r>
            <a:r>
              <a:rPr lang="en-GB" sz="1400" dirty="0">
                <a:solidFill>
                  <a:schemeClr val="accent1"/>
                </a:solidFill>
              </a:rPr>
              <a:t>) endpoint.</a:t>
            </a:r>
          </a:p>
          <a:p>
            <a:pPr>
              <a:buClr>
                <a:srgbClr val="213E7F"/>
              </a:buClr>
              <a:buSzPts val="4800"/>
            </a:pPr>
            <a:endParaRPr lang="en-GB" sz="1350" dirty="0"/>
          </a:p>
        </p:txBody>
      </p:sp>
      <p:pic>
        <p:nvPicPr>
          <p:cNvPr id="11" name="Picture 11" descr="Graphical user interface&#10;&#10;Description automatically generated">
            <a:extLst>
              <a:ext uri="{FF2B5EF4-FFF2-40B4-BE49-F238E27FC236}">
                <a16:creationId xmlns:a16="http://schemas.microsoft.com/office/drawing/2014/main" id="{F28A20AB-3C03-4CDF-9D88-B5C726394373}"/>
              </a:ext>
            </a:extLst>
          </p:cNvPr>
          <p:cNvPicPr>
            <a:picLocks noGrp="1" noChangeAspect="1"/>
          </p:cNvPicPr>
          <p:nvPr>
            <p:ph type="pic" idx="2"/>
          </p:nvPr>
        </p:nvPicPr>
        <p:blipFill rotWithShape="1">
          <a:blip r:embed="rId2"/>
          <a:srcRect t="15761" b="15761"/>
          <a:stretch/>
        </p:blipFill>
        <p:spPr>
          <a:xfrm>
            <a:off x="2167441" y="1776245"/>
            <a:ext cx="4809117" cy="2765078"/>
          </a:xfrm>
        </p:spPr>
      </p:pic>
    </p:spTree>
    <p:extLst>
      <p:ext uri="{BB962C8B-B14F-4D97-AF65-F5344CB8AC3E}">
        <p14:creationId xmlns:p14="http://schemas.microsoft.com/office/powerpoint/2010/main" val="74894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B7978-4DD9-42B7-8B7E-3716387F9F4F}"/>
              </a:ext>
            </a:extLst>
          </p:cNvPr>
          <p:cNvSpPr>
            <a:spLocks noGrp="1"/>
          </p:cNvSpPr>
          <p:nvPr>
            <p:ph type="sldNum" idx="12"/>
          </p:nvPr>
        </p:nvSpPr>
        <p:spPr/>
        <p:txBody>
          <a:bodyPr/>
          <a:lstStyle/>
          <a:p>
            <a:r>
              <a:rPr lang="en-US"/>
              <a:t>www.finsec-project.eu  </a:t>
            </a:r>
            <a:endParaRPr lang="en-US">
              <a:solidFill>
                <a:srgbClr val="1E365C"/>
              </a:solidFill>
            </a:endParaRPr>
          </a:p>
          <a:p>
            <a:r>
              <a:rPr lang="en-US">
                <a:solidFill>
                  <a:schemeClr val="dk2"/>
                </a:solidFill>
              </a:rPr>
              <a:t>© 2018 FINSEC Consortium </a:t>
            </a:r>
          </a:p>
        </p:txBody>
      </p:sp>
      <p:sp>
        <p:nvSpPr>
          <p:cNvPr id="4" name="Title 3">
            <a:extLst>
              <a:ext uri="{FF2B5EF4-FFF2-40B4-BE49-F238E27FC236}">
                <a16:creationId xmlns:a16="http://schemas.microsoft.com/office/drawing/2014/main" id="{B0E6D9F5-F6DB-489E-A61E-5BD85DA53389}"/>
              </a:ext>
            </a:extLst>
          </p:cNvPr>
          <p:cNvSpPr>
            <a:spLocks noGrp="1"/>
          </p:cNvSpPr>
          <p:nvPr>
            <p:ph type="title"/>
          </p:nvPr>
        </p:nvSpPr>
        <p:spPr>
          <a:xfrm>
            <a:off x="628650" y="536779"/>
            <a:ext cx="7886700" cy="605384"/>
          </a:xfrm>
        </p:spPr>
        <p:txBody>
          <a:bodyPr>
            <a:normAutofit fontScale="90000"/>
          </a:bodyPr>
          <a:lstStyle/>
          <a:p>
            <a:r>
              <a:rPr lang="en-GB" dirty="0"/>
              <a:t>Collaborative Risk Assessment Service – Blockchain list transactions</a:t>
            </a:r>
            <a:endParaRPr lang="en-US" dirty="0"/>
          </a:p>
        </p:txBody>
      </p:sp>
      <p:sp>
        <p:nvSpPr>
          <p:cNvPr id="7" name="Google Shape;346;g6c0c4b53ee_0_223">
            <a:extLst>
              <a:ext uri="{FF2B5EF4-FFF2-40B4-BE49-F238E27FC236}">
                <a16:creationId xmlns:a16="http://schemas.microsoft.com/office/drawing/2014/main" id="{96BB21D1-4B22-4395-8DFD-EA7308B0324B}"/>
              </a:ext>
            </a:extLst>
          </p:cNvPr>
          <p:cNvSpPr/>
          <p:nvPr/>
        </p:nvSpPr>
        <p:spPr>
          <a:xfrm>
            <a:off x="762881" y="1406093"/>
            <a:ext cx="7887247" cy="284663"/>
          </a:xfrm>
          <a:prstGeom prst="rect">
            <a:avLst/>
          </a:prstGeom>
          <a:noFill/>
          <a:ln>
            <a:noFill/>
          </a:ln>
        </p:spPr>
        <p:txBody>
          <a:bodyPr spcFirstLastPara="1" wrap="square" lIns="68559" tIns="34275" rIns="68559" bIns="34275" anchor="ctr" anchorCtr="0">
            <a:spAutoFit/>
          </a:bodyPr>
          <a:lstStyle/>
          <a:p>
            <a:pPr>
              <a:buSzPts val="4800"/>
            </a:pPr>
            <a:r>
              <a:rPr lang="en-GB" sz="1400" dirty="0">
                <a:solidFill>
                  <a:schemeClr val="accent1"/>
                </a:solidFill>
              </a:rPr>
              <a:t>Regulation Authority – list of all transactions</a:t>
            </a:r>
          </a:p>
        </p:txBody>
      </p:sp>
      <p:pic>
        <p:nvPicPr>
          <p:cNvPr id="6" name="Picture 8" descr="Graphical user interface, website&#10;&#10;Description automatically generated">
            <a:extLst>
              <a:ext uri="{FF2B5EF4-FFF2-40B4-BE49-F238E27FC236}">
                <a16:creationId xmlns:a16="http://schemas.microsoft.com/office/drawing/2014/main" id="{33A5FEA9-571E-4467-96D9-70CA1EBD4B8E}"/>
              </a:ext>
            </a:extLst>
          </p:cNvPr>
          <p:cNvPicPr>
            <a:picLocks noGrp="1" noChangeAspect="1"/>
          </p:cNvPicPr>
          <p:nvPr>
            <p:ph type="pic" idx="2"/>
          </p:nvPr>
        </p:nvPicPr>
        <p:blipFill rotWithShape="1">
          <a:blip r:embed="rId2"/>
          <a:srcRect l="5336" r="5336"/>
          <a:stretch/>
        </p:blipFill>
        <p:spPr>
          <a:xfrm>
            <a:off x="2700729" y="1807303"/>
            <a:ext cx="4011552" cy="2255590"/>
          </a:xfrm>
        </p:spPr>
      </p:pic>
    </p:spTree>
    <p:extLst>
      <p:ext uri="{BB962C8B-B14F-4D97-AF65-F5344CB8AC3E}">
        <p14:creationId xmlns:p14="http://schemas.microsoft.com/office/powerpoint/2010/main" val="223765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B7978-4DD9-42B7-8B7E-3716387F9F4F}"/>
              </a:ext>
            </a:extLst>
          </p:cNvPr>
          <p:cNvSpPr>
            <a:spLocks noGrp="1"/>
          </p:cNvSpPr>
          <p:nvPr>
            <p:ph type="sldNum" idx="12"/>
          </p:nvPr>
        </p:nvSpPr>
        <p:spPr/>
        <p:txBody>
          <a:bodyPr/>
          <a:lstStyle/>
          <a:p>
            <a:r>
              <a:rPr lang="en-US"/>
              <a:t>www.finsec-project.eu  </a:t>
            </a:r>
            <a:endParaRPr lang="en-US">
              <a:solidFill>
                <a:srgbClr val="1E365C"/>
              </a:solidFill>
            </a:endParaRPr>
          </a:p>
          <a:p>
            <a:r>
              <a:rPr lang="en-US">
                <a:solidFill>
                  <a:schemeClr val="dk2"/>
                </a:solidFill>
              </a:rPr>
              <a:t>© 2018 FINSEC Consortium </a:t>
            </a:r>
          </a:p>
        </p:txBody>
      </p:sp>
      <p:sp>
        <p:nvSpPr>
          <p:cNvPr id="4" name="Title 3">
            <a:extLst>
              <a:ext uri="{FF2B5EF4-FFF2-40B4-BE49-F238E27FC236}">
                <a16:creationId xmlns:a16="http://schemas.microsoft.com/office/drawing/2014/main" id="{B0E6D9F5-F6DB-489E-A61E-5BD85DA53389}"/>
              </a:ext>
            </a:extLst>
          </p:cNvPr>
          <p:cNvSpPr>
            <a:spLocks noGrp="1"/>
          </p:cNvSpPr>
          <p:nvPr>
            <p:ph type="title"/>
          </p:nvPr>
        </p:nvSpPr>
        <p:spPr>
          <a:xfrm>
            <a:off x="628650" y="527299"/>
            <a:ext cx="7886700" cy="605384"/>
          </a:xfrm>
        </p:spPr>
        <p:txBody>
          <a:bodyPr>
            <a:normAutofit fontScale="90000"/>
          </a:bodyPr>
          <a:lstStyle/>
          <a:p>
            <a:r>
              <a:rPr lang="en-GB" dirty="0"/>
              <a:t>Collaborative Risk Assessment Service – Blockchain transaction details</a:t>
            </a:r>
            <a:endParaRPr lang="en-US" dirty="0"/>
          </a:p>
        </p:txBody>
      </p:sp>
      <p:sp>
        <p:nvSpPr>
          <p:cNvPr id="7" name="Google Shape;346;g6c0c4b53ee_0_223">
            <a:extLst>
              <a:ext uri="{FF2B5EF4-FFF2-40B4-BE49-F238E27FC236}">
                <a16:creationId xmlns:a16="http://schemas.microsoft.com/office/drawing/2014/main" id="{96BB21D1-4B22-4395-8DFD-EA7308B0324B}"/>
              </a:ext>
            </a:extLst>
          </p:cNvPr>
          <p:cNvSpPr/>
          <p:nvPr/>
        </p:nvSpPr>
        <p:spPr>
          <a:xfrm>
            <a:off x="765241" y="1450986"/>
            <a:ext cx="7887247" cy="284663"/>
          </a:xfrm>
          <a:prstGeom prst="rect">
            <a:avLst/>
          </a:prstGeom>
          <a:noFill/>
          <a:ln>
            <a:noFill/>
          </a:ln>
        </p:spPr>
        <p:txBody>
          <a:bodyPr spcFirstLastPara="1" wrap="square" lIns="68559" tIns="34275" rIns="68559" bIns="34275" anchor="ctr" anchorCtr="0">
            <a:spAutoFit/>
          </a:bodyPr>
          <a:lstStyle/>
          <a:p>
            <a:pPr>
              <a:buSzPts val="4800"/>
            </a:pPr>
            <a:r>
              <a:rPr lang="en-GB" sz="1400" dirty="0">
                <a:solidFill>
                  <a:schemeClr val="accent1"/>
                </a:solidFill>
              </a:rPr>
              <a:t>Regulation Authority – transaction details</a:t>
            </a:r>
          </a:p>
        </p:txBody>
      </p:sp>
      <p:pic>
        <p:nvPicPr>
          <p:cNvPr id="8" name="Picture 8" descr="Graphical user interface, application&#10;&#10;Description automatically generated">
            <a:extLst>
              <a:ext uri="{FF2B5EF4-FFF2-40B4-BE49-F238E27FC236}">
                <a16:creationId xmlns:a16="http://schemas.microsoft.com/office/drawing/2014/main" id="{C784666C-485F-409B-8A8C-0094590CB881}"/>
              </a:ext>
            </a:extLst>
          </p:cNvPr>
          <p:cNvPicPr>
            <a:picLocks noGrp="1" noChangeAspect="1"/>
          </p:cNvPicPr>
          <p:nvPr>
            <p:ph type="pic" idx="2"/>
          </p:nvPr>
        </p:nvPicPr>
        <p:blipFill rotWithShape="1">
          <a:blip r:embed="rId2"/>
          <a:srcRect t="20810" b="20810"/>
          <a:stretch/>
        </p:blipFill>
        <p:spPr>
          <a:xfrm>
            <a:off x="2294855" y="1731802"/>
            <a:ext cx="4828020" cy="2713314"/>
          </a:xfrm>
        </p:spPr>
      </p:pic>
    </p:spTree>
    <p:extLst>
      <p:ext uri="{BB962C8B-B14F-4D97-AF65-F5344CB8AC3E}">
        <p14:creationId xmlns:p14="http://schemas.microsoft.com/office/powerpoint/2010/main" val="376555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g6bd6fe9a78_0_31"/>
          <p:cNvSpPr txBox="1">
            <a:spLocks noGrp="1"/>
          </p:cNvSpPr>
          <p:nvPr>
            <p:ph type="sldNum" idx="12"/>
          </p:nvPr>
        </p:nvSpPr>
        <p:spPr>
          <a:xfrm>
            <a:off x="6854175" y="4767266"/>
            <a:ext cx="1905075" cy="273825"/>
          </a:xfrm>
          <a:prstGeom prst="rect">
            <a:avLst/>
          </a:prstGeom>
        </p:spPr>
        <p:txBody>
          <a:bodyPr spcFirstLastPara="1" wrap="square" lIns="68559" tIns="34275" rIns="68559" bIns="34275" anchor="ctr" anchorCtr="0">
            <a:noAutofit/>
          </a:bodyPr>
          <a:lstStyle/>
          <a:p>
            <a:r>
              <a:rPr lang="en-US"/>
              <a:t>www.finsec-project.eu  </a:t>
            </a:r>
            <a:endParaRPr>
              <a:solidFill>
                <a:srgbClr val="1E365C"/>
              </a:solidFill>
            </a:endParaRPr>
          </a:p>
          <a:p>
            <a:r>
              <a:rPr lang="en-US">
                <a:solidFill>
                  <a:schemeClr val="dk2"/>
                </a:solidFill>
              </a:rPr>
              <a:t>© 2018 FINSEC Consortium </a:t>
            </a:r>
            <a:endParaRPr>
              <a:solidFill>
                <a:schemeClr val="dk2"/>
              </a:solidFill>
            </a:endParaRPr>
          </a:p>
        </p:txBody>
      </p:sp>
      <p:sp>
        <p:nvSpPr>
          <p:cNvPr id="367" name="Google Shape;367;g6bd6fe9a78_0_31"/>
          <p:cNvSpPr txBox="1">
            <a:spLocks noGrp="1"/>
          </p:cNvSpPr>
          <p:nvPr>
            <p:ph type="title"/>
          </p:nvPr>
        </p:nvSpPr>
        <p:spPr>
          <a:xfrm>
            <a:off x="496525" y="664959"/>
            <a:ext cx="7884675" cy="663011"/>
          </a:xfrm>
          <a:prstGeom prst="rect">
            <a:avLst/>
          </a:prstGeom>
        </p:spPr>
        <p:txBody>
          <a:bodyPr spcFirstLastPara="1" vert="horz" wrap="square" lIns="68559" tIns="34275" rIns="68559" bIns="34275" rtlCol="0" anchor="ctr" anchorCtr="0">
            <a:noAutofit/>
          </a:bodyPr>
          <a:lstStyle/>
          <a:p>
            <a:r>
              <a:rPr lang="en-GB" dirty="0"/>
              <a:t>Collaborative Risk Assessment Service – Technologies used Advantages</a:t>
            </a:r>
            <a:endParaRPr lang="en-US" dirty="0"/>
          </a:p>
          <a:p>
            <a:endParaRPr lang="en-GB" b="1" dirty="0"/>
          </a:p>
        </p:txBody>
      </p:sp>
      <p:sp>
        <p:nvSpPr>
          <p:cNvPr id="6" name="Google Shape;346;g6c0c4b53ee_0_223"/>
          <p:cNvSpPr/>
          <p:nvPr/>
        </p:nvSpPr>
        <p:spPr>
          <a:xfrm>
            <a:off x="466462" y="2293744"/>
            <a:ext cx="7944802" cy="900729"/>
          </a:xfrm>
          <a:prstGeom prst="rect">
            <a:avLst/>
          </a:prstGeom>
          <a:noFill/>
          <a:ln>
            <a:noFill/>
          </a:ln>
        </p:spPr>
        <p:txBody>
          <a:bodyPr spcFirstLastPara="1" wrap="square" lIns="68559" tIns="34275" rIns="68559" bIns="34275" anchor="ctr" anchorCtr="0">
            <a:spAutoFit/>
          </a:bodyPr>
          <a:lstStyle/>
          <a:p>
            <a:pPr>
              <a:buClr>
                <a:srgbClr val="213E7F"/>
              </a:buClr>
              <a:buSzPts val="4800"/>
            </a:pPr>
            <a:endParaRPr lang="en-GB" sz="1500" dirty="0">
              <a:sym typeface="Lato"/>
            </a:endParaRPr>
          </a:p>
          <a:p>
            <a:pPr>
              <a:buClr>
                <a:srgbClr val="213E7F"/>
              </a:buClr>
              <a:buSzPts val="4800"/>
            </a:pPr>
            <a:endParaRPr lang="en-GB" sz="1500" dirty="0">
              <a:sym typeface="Lato"/>
            </a:endParaRPr>
          </a:p>
          <a:p>
            <a:pPr marL="257175" lvl="3" indent="-257175">
              <a:lnSpc>
                <a:spcPct val="115000"/>
              </a:lnSpc>
              <a:spcBef>
                <a:spcPts val="375"/>
              </a:spcBef>
              <a:buClr>
                <a:srgbClr val="213E7F"/>
              </a:buClr>
              <a:buSzPts val="4800"/>
              <a:buFont typeface="Wingdings" panose="05000000000000000000" pitchFamily="2" charset="2"/>
              <a:buChar char="§"/>
            </a:pPr>
            <a:endParaRPr lang="en-GB" b="1" dirty="0">
              <a:solidFill>
                <a:srgbClr val="213E7F"/>
              </a:solidFill>
              <a:latin typeface="Lato"/>
              <a:ea typeface="Lato"/>
              <a:cs typeface="Lato"/>
            </a:endParaRPr>
          </a:p>
        </p:txBody>
      </p:sp>
      <p:graphicFrame>
        <p:nvGraphicFramePr>
          <p:cNvPr id="2" name="Diagram 2">
            <a:extLst>
              <a:ext uri="{FF2B5EF4-FFF2-40B4-BE49-F238E27FC236}">
                <a16:creationId xmlns:a16="http://schemas.microsoft.com/office/drawing/2014/main" id="{D37BE721-DA5F-48AB-B417-806F50EED126}"/>
              </a:ext>
            </a:extLst>
          </p:cNvPr>
          <p:cNvGraphicFramePr/>
          <p:nvPr/>
        </p:nvGraphicFramePr>
        <p:xfrm>
          <a:off x="1318873" y="1174836"/>
          <a:ext cx="6513159" cy="3235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129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g6bd6fe9a78_0_31"/>
          <p:cNvSpPr txBox="1">
            <a:spLocks noGrp="1"/>
          </p:cNvSpPr>
          <p:nvPr>
            <p:ph type="sldNum" idx="12"/>
          </p:nvPr>
        </p:nvSpPr>
        <p:spPr>
          <a:xfrm>
            <a:off x="6854175" y="4767266"/>
            <a:ext cx="1905075" cy="273825"/>
          </a:xfrm>
          <a:prstGeom prst="rect">
            <a:avLst/>
          </a:prstGeom>
        </p:spPr>
        <p:txBody>
          <a:bodyPr spcFirstLastPara="1" wrap="square" lIns="68559" tIns="34275" rIns="68559" bIns="34275" anchor="ctr" anchorCtr="0">
            <a:noAutofit/>
          </a:bodyPr>
          <a:lstStyle/>
          <a:p>
            <a:r>
              <a:rPr lang="en-US"/>
              <a:t>www.finsec-project.eu  </a:t>
            </a:r>
            <a:endParaRPr>
              <a:solidFill>
                <a:srgbClr val="1E365C"/>
              </a:solidFill>
            </a:endParaRPr>
          </a:p>
          <a:p>
            <a:r>
              <a:rPr lang="en-US">
                <a:solidFill>
                  <a:schemeClr val="dk2"/>
                </a:solidFill>
              </a:rPr>
              <a:t>© 2018 FINSEC Consortium </a:t>
            </a:r>
            <a:endParaRPr>
              <a:solidFill>
                <a:schemeClr val="dk2"/>
              </a:solidFill>
            </a:endParaRPr>
          </a:p>
        </p:txBody>
      </p:sp>
      <p:sp>
        <p:nvSpPr>
          <p:cNvPr id="367" name="Google Shape;367;g6bd6fe9a78_0_31"/>
          <p:cNvSpPr txBox="1">
            <a:spLocks noGrp="1"/>
          </p:cNvSpPr>
          <p:nvPr>
            <p:ph type="title"/>
          </p:nvPr>
        </p:nvSpPr>
        <p:spPr>
          <a:xfrm>
            <a:off x="496525" y="570538"/>
            <a:ext cx="7884675" cy="663011"/>
          </a:xfrm>
          <a:prstGeom prst="rect">
            <a:avLst/>
          </a:prstGeom>
        </p:spPr>
        <p:txBody>
          <a:bodyPr spcFirstLastPara="1" vert="horz" wrap="square" lIns="68559" tIns="34275" rIns="68559" bIns="34275" rtlCol="0" anchor="ctr" anchorCtr="0">
            <a:noAutofit/>
          </a:bodyPr>
          <a:lstStyle/>
          <a:p>
            <a:r>
              <a:rPr lang="en-GB" dirty="0"/>
              <a:t>Collaborative Risk Assessment Service – FINSEC Innovation</a:t>
            </a:r>
          </a:p>
          <a:p>
            <a:endParaRPr lang="en-GB" b="1" dirty="0"/>
          </a:p>
        </p:txBody>
      </p:sp>
      <p:sp>
        <p:nvSpPr>
          <p:cNvPr id="6" name="Google Shape;346;g6c0c4b53ee_0_223"/>
          <p:cNvSpPr/>
          <p:nvPr/>
        </p:nvSpPr>
        <p:spPr>
          <a:xfrm>
            <a:off x="466462" y="2409159"/>
            <a:ext cx="7944802" cy="669897"/>
          </a:xfrm>
          <a:prstGeom prst="rect">
            <a:avLst/>
          </a:prstGeom>
          <a:noFill/>
          <a:ln>
            <a:noFill/>
          </a:ln>
        </p:spPr>
        <p:txBody>
          <a:bodyPr spcFirstLastPara="1" wrap="square" lIns="68559" tIns="34275" rIns="68559" bIns="34275" anchor="ctr" anchorCtr="0">
            <a:spAutoFit/>
          </a:bodyPr>
          <a:lstStyle/>
          <a:p>
            <a:pPr>
              <a:buClr>
                <a:srgbClr val="213E7F"/>
              </a:buClr>
              <a:buSzPts val="4800"/>
            </a:pPr>
            <a:endParaRPr lang="en-GB" sz="1500" dirty="0">
              <a:sym typeface="Lato"/>
            </a:endParaRPr>
          </a:p>
          <a:p>
            <a:pPr marL="257175" lvl="3" indent="-257175">
              <a:lnSpc>
                <a:spcPct val="115000"/>
              </a:lnSpc>
              <a:spcBef>
                <a:spcPts val="375"/>
              </a:spcBef>
              <a:buClr>
                <a:srgbClr val="213E7F"/>
              </a:buClr>
              <a:buSzPts val="4800"/>
              <a:buFont typeface="Wingdings" panose="05000000000000000000" pitchFamily="2" charset="2"/>
              <a:buChar char="§"/>
            </a:pPr>
            <a:endParaRPr lang="en-GB" b="1">
              <a:solidFill>
                <a:srgbClr val="213E7F"/>
              </a:solidFill>
              <a:latin typeface="Lato"/>
            </a:endParaRPr>
          </a:p>
        </p:txBody>
      </p:sp>
      <p:graphicFrame>
        <p:nvGraphicFramePr>
          <p:cNvPr id="8" name="Diagram 8">
            <a:extLst>
              <a:ext uri="{FF2B5EF4-FFF2-40B4-BE49-F238E27FC236}">
                <a16:creationId xmlns:a16="http://schemas.microsoft.com/office/drawing/2014/main" id="{26DFE250-0E1E-49D8-8A2B-E04D06E3248C}"/>
              </a:ext>
            </a:extLst>
          </p:cNvPr>
          <p:cNvGraphicFramePr/>
          <p:nvPr>
            <p:extLst>
              <p:ext uri="{D42A27DB-BD31-4B8C-83A1-F6EECF244321}">
                <p14:modId xmlns:p14="http://schemas.microsoft.com/office/powerpoint/2010/main" val="384392808"/>
              </p:ext>
            </p:extLst>
          </p:nvPr>
        </p:nvGraphicFramePr>
        <p:xfrm>
          <a:off x="1132608" y="1092545"/>
          <a:ext cx="7523017" cy="394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62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g6bd6fe9a78_0_31"/>
          <p:cNvSpPr txBox="1">
            <a:spLocks noGrp="1"/>
          </p:cNvSpPr>
          <p:nvPr>
            <p:ph type="sldNum" idx="12"/>
          </p:nvPr>
        </p:nvSpPr>
        <p:spPr>
          <a:xfrm>
            <a:off x="6854175" y="4767266"/>
            <a:ext cx="1905075" cy="273825"/>
          </a:xfrm>
          <a:prstGeom prst="rect">
            <a:avLst/>
          </a:prstGeom>
        </p:spPr>
        <p:txBody>
          <a:bodyPr spcFirstLastPara="1" wrap="square" lIns="68559" tIns="34275" rIns="68559" bIns="34275" anchor="ctr" anchorCtr="0">
            <a:noAutofit/>
          </a:bodyPr>
          <a:lstStyle/>
          <a:p>
            <a:r>
              <a:rPr lang="en-US"/>
              <a:t>www.finsec-project.eu  </a:t>
            </a:r>
            <a:endParaRPr>
              <a:solidFill>
                <a:srgbClr val="1E365C"/>
              </a:solidFill>
            </a:endParaRPr>
          </a:p>
          <a:p>
            <a:r>
              <a:rPr lang="en-US">
                <a:solidFill>
                  <a:schemeClr val="dk2"/>
                </a:solidFill>
              </a:rPr>
              <a:t>© 2018 FINSEC Consortium </a:t>
            </a:r>
            <a:endParaRPr>
              <a:solidFill>
                <a:schemeClr val="dk2"/>
              </a:solidFill>
            </a:endParaRPr>
          </a:p>
        </p:txBody>
      </p:sp>
      <p:sp>
        <p:nvSpPr>
          <p:cNvPr id="367" name="Google Shape;367;g6bd6fe9a78_0_31"/>
          <p:cNvSpPr txBox="1">
            <a:spLocks noGrp="1"/>
          </p:cNvSpPr>
          <p:nvPr>
            <p:ph type="title"/>
          </p:nvPr>
        </p:nvSpPr>
        <p:spPr>
          <a:xfrm>
            <a:off x="496525" y="389443"/>
            <a:ext cx="7884675" cy="663011"/>
          </a:xfrm>
          <a:prstGeom prst="rect">
            <a:avLst/>
          </a:prstGeom>
        </p:spPr>
        <p:txBody>
          <a:bodyPr spcFirstLastPara="1" vert="horz" wrap="square" lIns="68559" tIns="34275" rIns="68559" bIns="34275" rtlCol="0" anchor="ctr" anchorCtr="0">
            <a:noAutofit/>
          </a:bodyPr>
          <a:lstStyle/>
          <a:p>
            <a:r>
              <a:rPr lang="en-GB" dirty="0"/>
              <a:t>Collaborative Risk Assessment Service – Achievements</a:t>
            </a:r>
            <a:endParaRPr lang="en-US" dirty="0"/>
          </a:p>
        </p:txBody>
      </p:sp>
      <p:sp>
        <p:nvSpPr>
          <p:cNvPr id="6" name="Google Shape;346;g6c0c4b53ee_0_223"/>
          <p:cNvSpPr/>
          <p:nvPr/>
        </p:nvSpPr>
        <p:spPr>
          <a:xfrm>
            <a:off x="466462" y="2409159"/>
            <a:ext cx="7944802" cy="669897"/>
          </a:xfrm>
          <a:prstGeom prst="rect">
            <a:avLst/>
          </a:prstGeom>
          <a:noFill/>
          <a:ln>
            <a:noFill/>
          </a:ln>
        </p:spPr>
        <p:txBody>
          <a:bodyPr spcFirstLastPara="1" wrap="square" lIns="68559" tIns="34275" rIns="68559" bIns="34275" anchor="ctr" anchorCtr="0">
            <a:spAutoFit/>
          </a:bodyPr>
          <a:lstStyle/>
          <a:p>
            <a:pPr>
              <a:buClr>
                <a:srgbClr val="213E7F"/>
              </a:buClr>
              <a:buSzPts val="4800"/>
            </a:pPr>
            <a:endParaRPr lang="en-GB" sz="1500" dirty="0">
              <a:sym typeface="Lato"/>
            </a:endParaRPr>
          </a:p>
          <a:p>
            <a:pPr marL="257175" lvl="3" indent="-257175">
              <a:lnSpc>
                <a:spcPct val="115000"/>
              </a:lnSpc>
              <a:spcBef>
                <a:spcPts val="375"/>
              </a:spcBef>
              <a:buClr>
                <a:srgbClr val="213E7F"/>
              </a:buClr>
              <a:buSzPts val="4800"/>
              <a:buFont typeface="Wingdings" panose="05000000000000000000" pitchFamily="2" charset="2"/>
              <a:buChar char="§"/>
            </a:pPr>
            <a:endParaRPr lang="en-GB" b="1">
              <a:solidFill>
                <a:srgbClr val="213E7F"/>
              </a:solidFill>
              <a:latin typeface="Lato"/>
            </a:endParaRPr>
          </a:p>
        </p:txBody>
      </p:sp>
      <p:graphicFrame>
        <p:nvGraphicFramePr>
          <p:cNvPr id="11" name="Diagram 11">
            <a:extLst>
              <a:ext uri="{FF2B5EF4-FFF2-40B4-BE49-F238E27FC236}">
                <a16:creationId xmlns:a16="http://schemas.microsoft.com/office/drawing/2014/main" id="{831C3153-DDEA-45E7-86AF-15F834B1A69E}"/>
              </a:ext>
            </a:extLst>
          </p:cNvPr>
          <p:cNvGraphicFramePr/>
          <p:nvPr>
            <p:extLst>
              <p:ext uri="{D42A27DB-BD31-4B8C-83A1-F6EECF244321}">
                <p14:modId xmlns:p14="http://schemas.microsoft.com/office/powerpoint/2010/main" val="2101643680"/>
              </p:ext>
            </p:extLst>
          </p:nvPr>
        </p:nvGraphicFramePr>
        <p:xfrm>
          <a:off x="270164" y="1133412"/>
          <a:ext cx="8666018" cy="372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26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g6bd6fe9a78_0_31"/>
          <p:cNvSpPr txBox="1">
            <a:spLocks noGrp="1"/>
          </p:cNvSpPr>
          <p:nvPr>
            <p:ph type="sldNum" idx="12"/>
          </p:nvPr>
        </p:nvSpPr>
        <p:spPr>
          <a:xfrm>
            <a:off x="6854175" y="4767266"/>
            <a:ext cx="1905075" cy="273825"/>
          </a:xfrm>
          <a:prstGeom prst="rect">
            <a:avLst/>
          </a:prstGeom>
        </p:spPr>
        <p:txBody>
          <a:bodyPr spcFirstLastPara="1" wrap="square" lIns="68559" tIns="34275" rIns="68559" bIns="34275" anchor="ctr" anchorCtr="0">
            <a:noAutofit/>
          </a:bodyPr>
          <a:lstStyle/>
          <a:p>
            <a:r>
              <a:rPr lang="en-US"/>
              <a:t>www.finsec-project.eu  </a:t>
            </a:r>
            <a:endParaRPr>
              <a:solidFill>
                <a:srgbClr val="1E365C"/>
              </a:solidFill>
            </a:endParaRPr>
          </a:p>
          <a:p>
            <a:r>
              <a:rPr lang="en-US">
                <a:solidFill>
                  <a:schemeClr val="dk2"/>
                </a:solidFill>
              </a:rPr>
              <a:t>© 2018 FINSEC Consortium </a:t>
            </a:r>
            <a:endParaRPr>
              <a:solidFill>
                <a:schemeClr val="dk2"/>
              </a:solidFill>
            </a:endParaRPr>
          </a:p>
        </p:txBody>
      </p:sp>
      <p:sp>
        <p:nvSpPr>
          <p:cNvPr id="367" name="Google Shape;367;g6bd6fe9a78_0_31"/>
          <p:cNvSpPr txBox="1">
            <a:spLocks noGrp="1"/>
          </p:cNvSpPr>
          <p:nvPr>
            <p:ph type="title"/>
          </p:nvPr>
        </p:nvSpPr>
        <p:spPr>
          <a:xfrm>
            <a:off x="526589" y="467955"/>
            <a:ext cx="7884675" cy="663011"/>
          </a:xfrm>
          <a:prstGeom prst="rect">
            <a:avLst/>
          </a:prstGeom>
        </p:spPr>
        <p:txBody>
          <a:bodyPr spcFirstLastPara="1" vert="horz" wrap="square" lIns="68559" tIns="34275" rIns="68559" bIns="34275" rtlCol="0" anchor="ctr" anchorCtr="0">
            <a:noAutofit/>
          </a:bodyPr>
          <a:lstStyle/>
          <a:p>
            <a:r>
              <a:rPr lang="en-GB" dirty="0"/>
              <a:t>Collaborative Risk Assessment Service</a:t>
            </a:r>
          </a:p>
          <a:p>
            <a:endParaRPr lang="en-GB" b="1" dirty="0"/>
          </a:p>
        </p:txBody>
      </p:sp>
      <p:sp>
        <p:nvSpPr>
          <p:cNvPr id="6" name="Google Shape;346;g6c0c4b53ee_0_223"/>
          <p:cNvSpPr/>
          <p:nvPr/>
        </p:nvSpPr>
        <p:spPr>
          <a:xfrm>
            <a:off x="466462" y="426949"/>
            <a:ext cx="7944802" cy="4634315"/>
          </a:xfrm>
          <a:prstGeom prst="rect">
            <a:avLst/>
          </a:prstGeom>
          <a:noFill/>
          <a:ln>
            <a:noFill/>
          </a:ln>
        </p:spPr>
        <p:txBody>
          <a:bodyPr spcFirstLastPara="1" wrap="square" lIns="68559" tIns="34275" rIns="68559" bIns="34275" anchor="ctr" anchorCtr="0">
            <a:spAutoFit/>
          </a:bodyPr>
          <a:lstStyle/>
          <a:p>
            <a:pPr>
              <a:buClr>
                <a:srgbClr val="213E7F"/>
              </a:buClr>
              <a:buSzPts val="4800"/>
            </a:pPr>
            <a:endParaRPr lang="en-GB" sz="1500" dirty="0">
              <a:sym typeface="Lato"/>
            </a:endParaRPr>
          </a:p>
          <a:p>
            <a:pPr>
              <a:buClr>
                <a:srgbClr val="213E7F"/>
              </a:buClr>
              <a:buSzPts val="4800"/>
            </a:pPr>
            <a:endParaRPr lang="en-GB" sz="1500" dirty="0">
              <a:sym typeface="Lato"/>
            </a:endParaRPr>
          </a:p>
          <a:p>
            <a:pPr>
              <a:buClr>
                <a:srgbClr val="213E7F"/>
              </a:buClr>
              <a:buSzPts val="4800"/>
            </a:pPr>
            <a:r>
              <a:rPr lang="en-GB" sz="1400" dirty="0">
                <a:solidFill>
                  <a:schemeClr val="accent1"/>
                </a:solidFill>
                <a:sym typeface="Lato"/>
              </a:rPr>
              <a:t>The service targets the extension of the MITIGATE project, to perform risk assessment operations both for cyber and physical domain in the Financial Supply Chain.</a:t>
            </a:r>
            <a:endParaRPr lang="en-GB" sz="1400" dirty="0">
              <a:solidFill>
                <a:schemeClr val="accent1"/>
              </a:solidFill>
            </a:endParaRPr>
          </a:p>
          <a:p>
            <a:pPr>
              <a:buClr>
                <a:srgbClr val="213E7F"/>
              </a:buClr>
              <a:buSzPts val="4800"/>
            </a:pPr>
            <a:endParaRPr lang="en-GB" sz="1400" dirty="0">
              <a:solidFill>
                <a:schemeClr val="accent1"/>
              </a:solidFill>
              <a:sym typeface="Lato"/>
            </a:endParaRPr>
          </a:p>
          <a:p>
            <a:pPr>
              <a:buClr>
                <a:srgbClr val="213E7F"/>
              </a:buClr>
              <a:buSzPts val="4800"/>
            </a:pPr>
            <a:r>
              <a:rPr lang="en-GB" sz="1400" dirty="0">
                <a:solidFill>
                  <a:schemeClr val="accent1"/>
                </a:solidFill>
                <a:sym typeface="Lato"/>
              </a:rPr>
              <a:t>The Risk Assessment platform needs to be compliant with the FINSTIX data model. In addition, the calculations need to be precise and resource friendly. </a:t>
            </a:r>
          </a:p>
          <a:p>
            <a:pPr>
              <a:buClr>
                <a:srgbClr val="213E7F"/>
              </a:buClr>
              <a:buSzPts val="4800"/>
            </a:pPr>
            <a:endParaRPr lang="en-GB" sz="1400" dirty="0">
              <a:solidFill>
                <a:schemeClr val="accent1"/>
              </a:solidFill>
              <a:sym typeface="Lato"/>
            </a:endParaRPr>
          </a:p>
          <a:p>
            <a:pPr>
              <a:buClr>
                <a:srgbClr val="213E7F"/>
              </a:buClr>
              <a:buSzPts val="4800"/>
            </a:pPr>
            <a:r>
              <a:rPr lang="en-GB" sz="1400" dirty="0">
                <a:solidFill>
                  <a:schemeClr val="accent1"/>
                </a:solidFill>
                <a:sym typeface="Lato"/>
              </a:rPr>
              <a:t>The collaboration protocols used as well as the risk assessment triggers are crucial for the successful completion of the current task.</a:t>
            </a:r>
            <a:endParaRPr lang="en-GB" sz="1400" dirty="0">
              <a:solidFill>
                <a:schemeClr val="accent1"/>
              </a:solidFill>
            </a:endParaRPr>
          </a:p>
          <a:p>
            <a:pPr lvl="0">
              <a:buSzPts val="4800"/>
            </a:pPr>
            <a:endParaRPr lang="en-GB" sz="1400" dirty="0">
              <a:solidFill>
                <a:schemeClr val="accent1"/>
              </a:solidFill>
              <a:ea typeface="Lato"/>
            </a:endParaRPr>
          </a:p>
          <a:p>
            <a:pPr>
              <a:buSzPts val="4800"/>
            </a:pPr>
            <a:r>
              <a:rPr lang="en-GB" sz="1400" dirty="0">
                <a:solidFill>
                  <a:schemeClr val="accent1"/>
                </a:solidFill>
                <a:ea typeface="Lato"/>
              </a:rPr>
              <a:t>Additionally, the service delivers a web-based tool (integrated in the FINSEC dashboard) for collaborative security processes (including assessment and mitigation) in the scope of the financial supply chain.</a:t>
            </a:r>
          </a:p>
          <a:p>
            <a:pPr>
              <a:buSzPts val="4800"/>
            </a:pPr>
            <a:endParaRPr lang="en-GB" sz="1500" dirty="0">
              <a:ea typeface="Lato"/>
            </a:endParaRPr>
          </a:p>
          <a:p>
            <a:pPr lvl="0">
              <a:buSzPts val="4800"/>
            </a:pPr>
            <a:endParaRPr lang="en-GB" sz="1500" dirty="0">
              <a:ea typeface="Lato"/>
            </a:endParaRPr>
          </a:p>
          <a:p>
            <a:pPr>
              <a:lnSpc>
                <a:spcPct val="114999"/>
              </a:lnSpc>
              <a:spcBef>
                <a:spcPts val="375"/>
              </a:spcBef>
              <a:buClr>
                <a:srgbClr val="213E7F"/>
              </a:buClr>
              <a:buSzPts val="4800"/>
            </a:pPr>
            <a:endParaRPr lang="en-GB" b="1" dirty="0">
              <a:solidFill>
                <a:srgbClr val="213E7F"/>
              </a:solidFill>
              <a:latin typeface="Lato"/>
              <a:ea typeface="Lato"/>
            </a:endParaRPr>
          </a:p>
          <a:p>
            <a:pPr>
              <a:lnSpc>
                <a:spcPct val="115000"/>
              </a:lnSpc>
              <a:spcBef>
                <a:spcPts val="375"/>
              </a:spcBef>
              <a:buClr>
                <a:srgbClr val="213E7F"/>
              </a:buClr>
              <a:buSzPts val="4800"/>
            </a:pPr>
            <a:endParaRPr lang="en-GB" sz="1500" b="1" dirty="0">
              <a:solidFill>
                <a:srgbClr val="213E7F"/>
              </a:solidFill>
              <a:latin typeface="Lato"/>
              <a:ea typeface="Lato"/>
              <a:cs typeface="Lato"/>
            </a:endParaRPr>
          </a:p>
          <a:p>
            <a:pPr>
              <a:lnSpc>
                <a:spcPct val="115000"/>
              </a:lnSpc>
              <a:spcBef>
                <a:spcPts val="375"/>
              </a:spcBef>
              <a:buClr>
                <a:srgbClr val="213E7F"/>
              </a:buClr>
              <a:buSzPts val="4800"/>
            </a:pPr>
            <a:endParaRPr lang="en-GB" b="1" dirty="0">
              <a:solidFill>
                <a:srgbClr val="213E7F"/>
              </a:solidFill>
              <a:latin typeface="Lato"/>
              <a:ea typeface="Lato"/>
              <a:cs typeface="Lato"/>
            </a:endParaRPr>
          </a:p>
        </p:txBody>
      </p:sp>
    </p:spTree>
    <p:extLst>
      <p:ext uri="{BB962C8B-B14F-4D97-AF65-F5344CB8AC3E}">
        <p14:creationId xmlns:p14="http://schemas.microsoft.com/office/powerpoint/2010/main" val="417137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g6bd6fe9a78_0_31"/>
          <p:cNvSpPr txBox="1">
            <a:spLocks noGrp="1"/>
          </p:cNvSpPr>
          <p:nvPr>
            <p:ph type="sldNum" idx="12"/>
          </p:nvPr>
        </p:nvSpPr>
        <p:spPr>
          <a:xfrm>
            <a:off x="6854175" y="4767266"/>
            <a:ext cx="1905075" cy="273825"/>
          </a:xfrm>
          <a:prstGeom prst="rect">
            <a:avLst/>
          </a:prstGeom>
        </p:spPr>
        <p:txBody>
          <a:bodyPr spcFirstLastPara="1" wrap="square" lIns="68559" tIns="34275" rIns="68559" bIns="34275" anchor="ctr" anchorCtr="0">
            <a:noAutofit/>
          </a:bodyPr>
          <a:lstStyle/>
          <a:p>
            <a:r>
              <a:rPr lang="en-US"/>
              <a:t>www.finsec-project.eu  </a:t>
            </a:r>
            <a:endParaRPr>
              <a:solidFill>
                <a:srgbClr val="1E365C"/>
              </a:solidFill>
            </a:endParaRPr>
          </a:p>
          <a:p>
            <a:r>
              <a:rPr lang="en-US">
                <a:solidFill>
                  <a:schemeClr val="dk2"/>
                </a:solidFill>
              </a:rPr>
              <a:t>© 2018 FINSEC Consortium </a:t>
            </a:r>
            <a:endParaRPr>
              <a:solidFill>
                <a:schemeClr val="dk2"/>
              </a:solidFill>
            </a:endParaRPr>
          </a:p>
        </p:txBody>
      </p:sp>
      <p:sp>
        <p:nvSpPr>
          <p:cNvPr id="367" name="Google Shape;367;g6bd6fe9a78_0_31"/>
          <p:cNvSpPr txBox="1">
            <a:spLocks noGrp="1"/>
          </p:cNvSpPr>
          <p:nvPr>
            <p:ph type="title"/>
          </p:nvPr>
        </p:nvSpPr>
        <p:spPr>
          <a:xfrm>
            <a:off x="497469" y="488737"/>
            <a:ext cx="7884675" cy="663011"/>
          </a:xfrm>
          <a:prstGeom prst="rect">
            <a:avLst/>
          </a:prstGeom>
        </p:spPr>
        <p:txBody>
          <a:bodyPr spcFirstLastPara="1" vert="horz" wrap="square" lIns="68559" tIns="34275" rIns="68559" bIns="34275" rtlCol="0" anchor="ctr" anchorCtr="0">
            <a:noAutofit/>
          </a:bodyPr>
          <a:lstStyle/>
          <a:p>
            <a:r>
              <a:rPr lang="en-GB" dirty="0"/>
              <a:t>Collaborative Risk Assessment Service – Blockchain </a:t>
            </a:r>
            <a:endParaRPr lang="en-US" dirty="0"/>
          </a:p>
          <a:p>
            <a:endParaRPr lang="en-GB" b="1" dirty="0"/>
          </a:p>
        </p:txBody>
      </p:sp>
      <p:sp>
        <p:nvSpPr>
          <p:cNvPr id="5" name="Google Shape;346;g6c0c4b53ee_0_223">
            <a:extLst>
              <a:ext uri="{FF2B5EF4-FFF2-40B4-BE49-F238E27FC236}">
                <a16:creationId xmlns:a16="http://schemas.microsoft.com/office/drawing/2014/main" id="{660DA5B0-E5A1-1540-8913-53586764A8C3}"/>
              </a:ext>
            </a:extLst>
          </p:cNvPr>
          <p:cNvSpPr/>
          <p:nvPr/>
        </p:nvSpPr>
        <p:spPr>
          <a:xfrm>
            <a:off x="467405" y="596028"/>
            <a:ext cx="7944802" cy="4859505"/>
          </a:xfrm>
          <a:prstGeom prst="rect">
            <a:avLst/>
          </a:prstGeom>
          <a:noFill/>
          <a:ln>
            <a:noFill/>
          </a:ln>
        </p:spPr>
        <p:txBody>
          <a:bodyPr spcFirstLastPara="1" wrap="square" lIns="68559" tIns="34275" rIns="68559" bIns="34275" anchor="ctr" anchorCtr="0">
            <a:spAutoFit/>
          </a:bodyPr>
          <a:lstStyle/>
          <a:p>
            <a:pPr>
              <a:buClr>
                <a:srgbClr val="213E7F"/>
              </a:buClr>
              <a:buSzPts val="4800"/>
            </a:pPr>
            <a:endParaRPr lang="en-GB" sz="1500" dirty="0">
              <a:sym typeface="Lato"/>
            </a:endParaRPr>
          </a:p>
          <a:p>
            <a:pPr>
              <a:buClr>
                <a:srgbClr val="213E7F"/>
              </a:buClr>
              <a:buSzPts val="4800"/>
            </a:pPr>
            <a:endParaRPr lang="en-GB" sz="1500" dirty="0">
              <a:sym typeface="Lato"/>
            </a:endParaRPr>
          </a:p>
          <a:p>
            <a:pPr>
              <a:buClr>
                <a:srgbClr val="213E7F"/>
              </a:buClr>
              <a:buSzPts val="4800"/>
            </a:pPr>
            <a:r>
              <a:rPr lang="en-GB" sz="1400" dirty="0">
                <a:solidFill>
                  <a:schemeClr val="accent1"/>
                </a:solidFill>
              </a:rPr>
              <a:t>The Hyperledger Fabric was used as a backbone infrastructure of the FINSEC collaborative blockchain approach.</a:t>
            </a:r>
          </a:p>
          <a:p>
            <a:pPr>
              <a:buSzPts val="4800"/>
            </a:pPr>
            <a:endParaRPr lang="en-GB" sz="1400" dirty="0">
              <a:solidFill>
                <a:schemeClr val="accent1"/>
              </a:solidFill>
              <a:sym typeface="Lato"/>
            </a:endParaRPr>
          </a:p>
          <a:p>
            <a:pPr>
              <a:buSzPts val="4800"/>
            </a:pPr>
            <a:r>
              <a:rPr lang="en-GB" sz="1400" dirty="0">
                <a:solidFill>
                  <a:schemeClr val="accent1"/>
                </a:solidFill>
              </a:rPr>
              <a:t>Robustness, trust models and seamless collaboration are only a few of the benefits of the tool developed.</a:t>
            </a:r>
          </a:p>
          <a:p>
            <a:pPr>
              <a:buSzPts val="4800"/>
            </a:pPr>
            <a:endParaRPr lang="en-GB" sz="1400" dirty="0">
              <a:solidFill>
                <a:schemeClr val="accent1"/>
              </a:solidFill>
            </a:endParaRPr>
          </a:p>
          <a:p>
            <a:pPr>
              <a:buSzPts val="4800"/>
            </a:pPr>
            <a:r>
              <a:rPr lang="en-GB" sz="1400" dirty="0">
                <a:solidFill>
                  <a:schemeClr val="accent1"/>
                </a:solidFill>
              </a:rPr>
              <a:t>The following endpoints publicly available and may be used by all the peers registered in the blockchain.</a:t>
            </a:r>
            <a:endParaRPr lang="en-GB" sz="1400" dirty="0">
              <a:solidFill>
                <a:schemeClr val="accent1"/>
              </a:solidFill>
              <a:sym typeface="Lato"/>
            </a:endParaRPr>
          </a:p>
          <a:p>
            <a:pPr>
              <a:buSzPts val="4800"/>
            </a:pPr>
            <a:endParaRPr lang="en-GB" sz="1500" dirty="0"/>
          </a:p>
          <a:p>
            <a:pPr marL="107156" indent="-107156">
              <a:buChar char="•"/>
            </a:pPr>
            <a:r>
              <a:rPr lang="en-US" sz="900" b="1" dirty="0"/>
              <a:t>POST @ ‘/</a:t>
            </a:r>
            <a:r>
              <a:rPr lang="en-US" sz="900" b="1" dirty="0" err="1"/>
              <a:t>api</a:t>
            </a:r>
            <a:r>
              <a:rPr lang="en-US" sz="900" b="1" dirty="0"/>
              <a:t>/users/login’: </a:t>
            </a:r>
            <a:r>
              <a:rPr lang="en-US" sz="900" dirty="0"/>
              <a:t>Logs in the user to the HF network by their credentials and returns a session authentication JWT.</a:t>
            </a:r>
            <a:endParaRPr lang="en-GB" sz="900" dirty="0"/>
          </a:p>
          <a:p>
            <a:pPr marL="107156" indent="-107156">
              <a:buChar char="•"/>
            </a:pPr>
            <a:r>
              <a:rPr lang="en-US" sz="900" b="1" dirty="0"/>
              <a:t>POST @ ‘/users/</a:t>
            </a:r>
            <a:r>
              <a:rPr lang="en-US" sz="900" b="1" dirty="0" err="1"/>
              <a:t>createUser</a:t>
            </a:r>
            <a:r>
              <a:rPr lang="en-US" sz="900" b="1" dirty="0"/>
              <a:t>’: </a:t>
            </a:r>
            <a:r>
              <a:rPr lang="en-US" sz="900" dirty="0"/>
              <a:t>Registers a new user in an </a:t>
            </a:r>
            <a:r>
              <a:rPr lang="en-US" sz="900" dirty="0" err="1"/>
              <a:t>organisation’s</a:t>
            </a:r>
            <a:r>
              <a:rPr lang="en-US" sz="900" dirty="0"/>
              <a:t> peer node.</a:t>
            </a:r>
            <a:endParaRPr lang="en-GB" sz="900" dirty="0"/>
          </a:p>
          <a:p>
            <a:pPr marL="107156" indent="-107156">
              <a:buChar char="•"/>
            </a:pPr>
            <a:r>
              <a:rPr lang="en-US" sz="900" b="1" dirty="0"/>
              <a:t>POST @ ‘/transaction/</a:t>
            </a:r>
            <a:r>
              <a:rPr lang="en-US" sz="900" b="1" dirty="0" err="1"/>
              <a:t>CreateTransaction</a:t>
            </a:r>
            <a:r>
              <a:rPr lang="en-US" sz="900" b="1" dirty="0"/>
              <a:t>’:</a:t>
            </a:r>
            <a:r>
              <a:rPr lang="en-US" sz="900" dirty="0"/>
              <a:t> Creates a new transaction block that contains a message on behalf of the user’s organization and publishes it on the HF ledger. Each transaction contains a hash of its contents and consequently of the message and can be used to verify its integrity.</a:t>
            </a:r>
            <a:endParaRPr lang="en-GB" sz="900" dirty="0"/>
          </a:p>
          <a:p>
            <a:pPr marL="107156" indent="-107156">
              <a:buChar char="•"/>
            </a:pPr>
            <a:r>
              <a:rPr lang="en-US" sz="900" b="1" dirty="0"/>
              <a:t>POST @ ‘/transaction/</a:t>
            </a:r>
            <a:r>
              <a:rPr lang="en-US" sz="900" b="1" dirty="0" err="1"/>
              <a:t>UpdateTransaction</a:t>
            </a:r>
            <a:r>
              <a:rPr lang="en-US" sz="900" b="1" dirty="0"/>
              <a:t>’: </a:t>
            </a:r>
            <a:r>
              <a:rPr lang="en-US" sz="900" dirty="0"/>
              <a:t>Updates a pre-existing transaction with new information.</a:t>
            </a:r>
            <a:endParaRPr lang="en-GB" sz="900" dirty="0"/>
          </a:p>
          <a:p>
            <a:r>
              <a:rPr lang="en-US" sz="900" dirty="0"/>
              <a:t>The outputs of the API application are:</a:t>
            </a:r>
            <a:endParaRPr lang="en-GB" sz="900" dirty="0"/>
          </a:p>
          <a:p>
            <a:pPr marL="107156" indent="-107156">
              <a:buChar char="•"/>
            </a:pPr>
            <a:r>
              <a:rPr lang="en-GB" sz="900" b="1" dirty="0"/>
              <a:t>GET @ ‘/</a:t>
            </a:r>
            <a:r>
              <a:rPr lang="en-GB" sz="900" b="1" dirty="0" err="1"/>
              <a:t>api</a:t>
            </a:r>
            <a:r>
              <a:rPr lang="en-GB" sz="900" b="1" dirty="0"/>
              <a:t>/users/</a:t>
            </a:r>
            <a:r>
              <a:rPr lang="en-GB" sz="900" b="1" dirty="0" err="1"/>
              <a:t>isExist</a:t>
            </a:r>
            <a:r>
              <a:rPr lang="en-GB" sz="900" b="1" dirty="0"/>
              <a:t>’:</a:t>
            </a:r>
            <a:r>
              <a:rPr lang="en-GB" sz="900" dirty="0"/>
              <a:t> Finds a user by the username and returns true if found. This request is used at an unsecured endpoint for registration.</a:t>
            </a:r>
          </a:p>
          <a:p>
            <a:pPr marL="107156" indent="-107156">
              <a:buChar char="•"/>
            </a:pPr>
            <a:r>
              <a:rPr lang="en-GB" sz="900" b="1" dirty="0"/>
              <a:t>GET @ ‘/</a:t>
            </a:r>
            <a:r>
              <a:rPr lang="en-GB" sz="900" b="1" dirty="0" err="1"/>
              <a:t>api</a:t>
            </a:r>
            <a:r>
              <a:rPr lang="en-GB" sz="900" b="1" dirty="0"/>
              <a:t>/users/</a:t>
            </a:r>
            <a:r>
              <a:rPr lang="en-GB" sz="900" b="1" dirty="0" err="1"/>
              <a:t>QueryUser</a:t>
            </a:r>
            <a:r>
              <a:rPr lang="en-GB" sz="900" dirty="0"/>
              <a:t>: returns a full user object from the user ID passed in the params.</a:t>
            </a:r>
          </a:p>
          <a:p>
            <a:pPr marL="107156" indent="-107156">
              <a:buChar char="•"/>
            </a:pPr>
            <a:r>
              <a:rPr lang="en-GB" sz="900" b="1" dirty="0"/>
              <a:t>GET @ '/</a:t>
            </a:r>
            <a:r>
              <a:rPr lang="en-GB" sz="900" b="1" dirty="0" err="1"/>
              <a:t>transation</a:t>
            </a:r>
            <a:r>
              <a:rPr lang="en-GB" sz="900" b="1" dirty="0"/>
              <a:t>/</a:t>
            </a:r>
            <a:r>
              <a:rPr lang="en-GB" sz="900" b="1" dirty="0" err="1"/>
              <a:t>QueryTransaction</a:t>
            </a:r>
            <a:r>
              <a:rPr lang="en-GB" sz="900" b="1" dirty="0"/>
              <a:t>':</a:t>
            </a:r>
            <a:r>
              <a:rPr lang="en-GB" sz="900" dirty="0"/>
              <a:t> Returns a full transaction object based on the ID passed in the transaction parameters via the smart contract. More specifically, this request uses the message unique ID to query the ledger and return the transaction that contains it.</a:t>
            </a:r>
          </a:p>
          <a:p>
            <a:pPr marL="107156" indent="-107156">
              <a:buChar char="•"/>
            </a:pPr>
            <a:r>
              <a:rPr lang="en-GB" sz="900" b="1" dirty="0"/>
              <a:t>GET @ '/</a:t>
            </a:r>
            <a:r>
              <a:rPr lang="en-GB" sz="900" b="1" dirty="0" err="1"/>
              <a:t>transation</a:t>
            </a:r>
            <a:r>
              <a:rPr lang="en-GB" sz="900" b="1" dirty="0"/>
              <a:t>/</a:t>
            </a:r>
            <a:r>
              <a:rPr lang="en-GB" sz="900" b="1" dirty="0" err="1"/>
              <a:t>QueryAllTransaction</a:t>
            </a:r>
            <a:r>
              <a:rPr lang="en-GB" sz="900" b="1" dirty="0"/>
              <a:t>':</a:t>
            </a:r>
            <a:r>
              <a:rPr lang="en-GB" sz="900" dirty="0"/>
              <a:t> Returns a list of all transactions submitted by a particular organisation.</a:t>
            </a:r>
          </a:p>
          <a:p>
            <a:pPr marL="107156" indent="-107156">
              <a:buChar char="•"/>
            </a:pPr>
            <a:r>
              <a:rPr lang="en-GB" sz="900" b="1" dirty="0"/>
              <a:t>GET @ '/</a:t>
            </a:r>
            <a:r>
              <a:rPr lang="en-GB" sz="900" b="1" dirty="0" err="1"/>
              <a:t>transation</a:t>
            </a:r>
            <a:r>
              <a:rPr lang="en-GB" sz="900" b="1" dirty="0"/>
              <a:t>/</a:t>
            </a:r>
            <a:r>
              <a:rPr lang="en-GB" sz="900" b="1" dirty="0" err="1"/>
              <a:t>GetTransationHistory</a:t>
            </a:r>
            <a:r>
              <a:rPr lang="en-GB" sz="900" b="1" dirty="0"/>
              <a:t>'</a:t>
            </a:r>
            <a:r>
              <a:rPr lang="en-GB" sz="900" dirty="0"/>
              <a:t>: Returns the full history all the previous versions edited of a particular transaction.</a:t>
            </a:r>
          </a:p>
          <a:p>
            <a:br>
              <a:rPr lang="en-US" sz="675" dirty="0"/>
            </a:br>
            <a:br>
              <a:rPr lang="en-US" sz="675" dirty="0"/>
            </a:br>
            <a:endParaRPr lang="en-US" sz="675" dirty="0"/>
          </a:p>
          <a:p>
            <a:pPr>
              <a:buSzPts val="4800"/>
            </a:pPr>
            <a:endParaRPr lang="en-GB" sz="1500" dirty="0"/>
          </a:p>
          <a:p>
            <a:pPr>
              <a:buSzPts val="4800"/>
            </a:pPr>
            <a:endParaRPr lang="en-GB" sz="1500" dirty="0">
              <a:ea typeface="Lato"/>
            </a:endParaRPr>
          </a:p>
          <a:p>
            <a:pPr marL="257175" lvl="3" indent="-257175">
              <a:lnSpc>
                <a:spcPct val="115000"/>
              </a:lnSpc>
              <a:spcBef>
                <a:spcPts val="375"/>
              </a:spcBef>
              <a:buClr>
                <a:srgbClr val="213E7F"/>
              </a:buClr>
              <a:buSzPts val="4800"/>
              <a:buFont typeface="Wingdings" panose="05000000000000000000" pitchFamily="2" charset="2"/>
              <a:buChar char="§"/>
            </a:pPr>
            <a:endParaRPr lang="en-GB" b="1" dirty="0">
              <a:solidFill>
                <a:srgbClr val="213E7F"/>
              </a:solidFill>
              <a:latin typeface="Lato"/>
              <a:ea typeface="Lato"/>
            </a:endParaRPr>
          </a:p>
        </p:txBody>
      </p:sp>
    </p:spTree>
    <p:extLst>
      <p:ext uri="{BB962C8B-B14F-4D97-AF65-F5344CB8AC3E}">
        <p14:creationId xmlns:p14="http://schemas.microsoft.com/office/powerpoint/2010/main" val="215219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g6bd6fe9a78_0_31"/>
          <p:cNvSpPr txBox="1">
            <a:spLocks noGrp="1"/>
          </p:cNvSpPr>
          <p:nvPr>
            <p:ph type="sldNum" idx="12"/>
          </p:nvPr>
        </p:nvSpPr>
        <p:spPr>
          <a:xfrm>
            <a:off x="6854175" y="4767266"/>
            <a:ext cx="1905075" cy="273825"/>
          </a:xfrm>
          <a:prstGeom prst="rect">
            <a:avLst/>
          </a:prstGeom>
        </p:spPr>
        <p:txBody>
          <a:bodyPr spcFirstLastPara="1" wrap="square" lIns="68559" tIns="34275" rIns="68559" bIns="34275" anchor="ctr" anchorCtr="0">
            <a:noAutofit/>
          </a:bodyPr>
          <a:lstStyle/>
          <a:p>
            <a:r>
              <a:rPr lang="en-US"/>
              <a:t>www.finsec-project.eu  </a:t>
            </a:r>
            <a:endParaRPr>
              <a:solidFill>
                <a:srgbClr val="1E365C"/>
              </a:solidFill>
            </a:endParaRPr>
          </a:p>
          <a:p>
            <a:r>
              <a:rPr lang="en-US">
                <a:solidFill>
                  <a:schemeClr val="dk2"/>
                </a:solidFill>
              </a:rPr>
              <a:t>© 2018 FINSEC Consortium </a:t>
            </a:r>
            <a:endParaRPr>
              <a:solidFill>
                <a:schemeClr val="dk2"/>
              </a:solidFill>
            </a:endParaRPr>
          </a:p>
        </p:txBody>
      </p:sp>
      <p:sp>
        <p:nvSpPr>
          <p:cNvPr id="367" name="Google Shape;367;g6bd6fe9a78_0_31"/>
          <p:cNvSpPr txBox="1">
            <a:spLocks noGrp="1"/>
          </p:cNvSpPr>
          <p:nvPr>
            <p:ph type="title"/>
          </p:nvPr>
        </p:nvSpPr>
        <p:spPr>
          <a:xfrm>
            <a:off x="496525" y="592646"/>
            <a:ext cx="7884675" cy="663011"/>
          </a:xfrm>
          <a:prstGeom prst="rect">
            <a:avLst/>
          </a:prstGeom>
        </p:spPr>
        <p:txBody>
          <a:bodyPr spcFirstLastPara="1" vert="horz" wrap="square" lIns="68559" tIns="34275" rIns="68559" bIns="34275" rtlCol="0" anchor="ctr" anchorCtr="0">
            <a:noAutofit/>
          </a:bodyPr>
          <a:lstStyle/>
          <a:p>
            <a:r>
              <a:rPr lang="en-GB" dirty="0"/>
              <a:t>Collaborative Risk Assessment Service – Risk Assessment Flow</a:t>
            </a:r>
            <a:endParaRPr lang="en-US" dirty="0"/>
          </a:p>
          <a:p>
            <a:endParaRPr lang="en-GB" b="1" dirty="0"/>
          </a:p>
        </p:txBody>
      </p:sp>
      <p:sp>
        <p:nvSpPr>
          <p:cNvPr id="6" name="Google Shape;346;g6c0c4b53ee_0_223"/>
          <p:cNvSpPr/>
          <p:nvPr/>
        </p:nvSpPr>
        <p:spPr>
          <a:xfrm>
            <a:off x="207817" y="1209823"/>
            <a:ext cx="8624455" cy="2902303"/>
          </a:xfrm>
          <a:prstGeom prst="rect">
            <a:avLst/>
          </a:prstGeom>
          <a:noFill/>
          <a:ln>
            <a:noFill/>
          </a:ln>
        </p:spPr>
        <p:txBody>
          <a:bodyPr spcFirstLastPara="1" wrap="square" lIns="68559" tIns="34275" rIns="68559" bIns="34275" anchor="ctr" anchorCtr="0">
            <a:spAutoFit/>
          </a:bodyPr>
          <a:lstStyle/>
          <a:p>
            <a:pPr marL="0" lvl="3">
              <a:lnSpc>
                <a:spcPct val="115000"/>
              </a:lnSpc>
              <a:spcBef>
                <a:spcPts val="375"/>
              </a:spcBef>
              <a:buClr>
                <a:srgbClr val="213E7F"/>
              </a:buClr>
              <a:buSzPct val="100000"/>
            </a:pPr>
            <a:endParaRPr lang="en-GB" dirty="0">
              <a:solidFill>
                <a:srgbClr val="213E7F"/>
              </a:solidFill>
              <a:latin typeface="Lato"/>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r>
              <a:rPr lang="en-GB" sz="1400" dirty="0">
                <a:solidFill>
                  <a:srgbClr val="213E7F"/>
                </a:solidFill>
                <a:ea typeface="Lato"/>
                <a:cs typeface="Lato"/>
              </a:rPr>
              <a:t>A security officer initializes a Service object using the Dashboard</a:t>
            </a:r>
          </a:p>
          <a:p>
            <a:pPr marL="257175" lvl="3" indent="-257175">
              <a:lnSpc>
                <a:spcPct val="115000"/>
              </a:lnSpc>
              <a:spcBef>
                <a:spcPts val="375"/>
              </a:spcBef>
              <a:buClr>
                <a:srgbClr val="213E7F"/>
              </a:buClr>
              <a:buSzPct val="100000"/>
              <a:buFont typeface="Wingdings" panose="05000000000000000000" pitchFamily="2" charset="2"/>
              <a:buChar char="§"/>
            </a:pPr>
            <a:endParaRPr lang="en-GB" sz="1400" dirty="0">
              <a:solidFill>
                <a:srgbClr val="213E7F"/>
              </a:solidFill>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r>
              <a:rPr lang="en-GB" sz="1400" dirty="0">
                <a:solidFill>
                  <a:srgbClr val="213E7F"/>
                </a:solidFill>
                <a:ea typeface="Lato"/>
                <a:cs typeface="Lato"/>
              </a:rPr>
              <a:t>In a next step he is asked to fill in the details and add the assets which compose the Service</a:t>
            </a:r>
          </a:p>
          <a:p>
            <a:pPr marL="257175" lvl="3" indent="-257175">
              <a:lnSpc>
                <a:spcPct val="115000"/>
              </a:lnSpc>
              <a:spcBef>
                <a:spcPts val="375"/>
              </a:spcBef>
              <a:buClr>
                <a:srgbClr val="213E7F"/>
              </a:buClr>
              <a:buSzPct val="100000"/>
              <a:buFont typeface="Wingdings" panose="05000000000000000000" pitchFamily="2" charset="2"/>
              <a:buChar char="§"/>
            </a:pPr>
            <a:endParaRPr lang="en-GB" sz="1400" dirty="0">
              <a:solidFill>
                <a:srgbClr val="213E7F"/>
              </a:solidFill>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r>
              <a:rPr lang="en-GB" sz="1400" dirty="0">
                <a:solidFill>
                  <a:srgbClr val="213E7F"/>
                </a:solidFill>
                <a:ea typeface="Lato"/>
                <a:cs typeface="Lato"/>
              </a:rPr>
              <a:t>The Threats (x-threat) and Event models related to them are then provided and attached to the current service</a:t>
            </a:r>
          </a:p>
          <a:p>
            <a:pPr marL="257175" lvl="3" indent="-257175">
              <a:lnSpc>
                <a:spcPct val="115000"/>
              </a:lnSpc>
              <a:spcBef>
                <a:spcPts val="375"/>
              </a:spcBef>
              <a:buClr>
                <a:srgbClr val="213E7F"/>
              </a:buClr>
              <a:buSzPct val="100000"/>
              <a:buFont typeface="Wingdings" panose="05000000000000000000" pitchFamily="2" charset="2"/>
              <a:buChar char="§"/>
            </a:pPr>
            <a:endParaRPr lang="en-GB" sz="1400" dirty="0">
              <a:solidFill>
                <a:srgbClr val="213E7F"/>
              </a:solidFill>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r>
              <a:rPr lang="en-GB" sz="1400" dirty="0">
                <a:solidFill>
                  <a:srgbClr val="213E7F"/>
                </a:solidFill>
                <a:ea typeface="Lato"/>
                <a:cs typeface="Lato"/>
              </a:rPr>
              <a:t>The security officer submits the form. The form is then forwarded from the Dashboard to the MITIGATE tool</a:t>
            </a:r>
          </a:p>
          <a:p>
            <a:pPr marL="457200" lvl="4">
              <a:lnSpc>
                <a:spcPct val="115000"/>
              </a:lnSpc>
              <a:spcBef>
                <a:spcPts val="375"/>
              </a:spcBef>
              <a:buClr>
                <a:srgbClr val="213E7F"/>
              </a:buClr>
              <a:buSzPct val="100000"/>
            </a:pPr>
            <a:endParaRPr lang="en-GB" dirty="0">
              <a:solidFill>
                <a:srgbClr val="213E7F"/>
              </a:solidFill>
              <a:latin typeface="Lato"/>
              <a:ea typeface="Lato"/>
              <a:cs typeface="Lato"/>
            </a:endParaRPr>
          </a:p>
        </p:txBody>
      </p:sp>
    </p:spTree>
    <p:extLst>
      <p:ext uri="{BB962C8B-B14F-4D97-AF65-F5344CB8AC3E}">
        <p14:creationId xmlns:p14="http://schemas.microsoft.com/office/powerpoint/2010/main" val="151781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g6bd6fe9a78_0_31"/>
          <p:cNvSpPr txBox="1">
            <a:spLocks noGrp="1"/>
          </p:cNvSpPr>
          <p:nvPr>
            <p:ph type="sldNum" idx="12"/>
          </p:nvPr>
        </p:nvSpPr>
        <p:spPr>
          <a:xfrm>
            <a:off x="6854175" y="4767266"/>
            <a:ext cx="1905075" cy="273825"/>
          </a:xfrm>
          <a:prstGeom prst="rect">
            <a:avLst/>
          </a:prstGeom>
        </p:spPr>
        <p:txBody>
          <a:bodyPr spcFirstLastPara="1" wrap="square" lIns="68559" tIns="34275" rIns="68559" bIns="34275" anchor="ctr" anchorCtr="0">
            <a:noAutofit/>
          </a:bodyPr>
          <a:lstStyle/>
          <a:p>
            <a:r>
              <a:rPr lang="en-US"/>
              <a:t>www.finsec-project.eu  </a:t>
            </a:r>
            <a:endParaRPr>
              <a:solidFill>
                <a:srgbClr val="1E365C"/>
              </a:solidFill>
            </a:endParaRPr>
          </a:p>
          <a:p>
            <a:r>
              <a:rPr lang="en-US">
                <a:solidFill>
                  <a:schemeClr val="dk2"/>
                </a:solidFill>
              </a:rPr>
              <a:t>© 2018 FINSEC Consortium </a:t>
            </a:r>
            <a:endParaRPr>
              <a:solidFill>
                <a:schemeClr val="dk2"/>
              </a:solidFill>
            </a:endParaRPr>
          </a:p>
        </p:txBody>
      </p:sp>
      <p:sp>
        <p:nvSpPr>
          <p:cNvPr id="367" name="Google Shape;367;g6bd6fe9a78_0_31"/>
          <p:cNvSpPr txBox="1">
            <a:spLocks noGrp="1"/>
          </p:cNvSpPr>
          <p:nvPr>
            <p:ph type="title"/>
          </p:nvPr>
        </p:nvSpPr>
        <p:spPr>
          <a:xfrm>
            <a:off x="496525" y="592646"/>
            <a:ext cx="7884675" cy="663011"/>
          </a:xfrm>
          <a:prstGeom prst="rect">
            <a:avLst/>
          </a:prstGeom>
        </p:spPr>
        <p:txBody>
          <a:bodyPr spcFirstLastPara="1" vert="horz" wrap="square" lIns="68559" tIns="34275" rIns="68559" bIns="34275" rtlCol="0" anchor="ctr" anchorCtr="0">
            <a:noAutofit/>
          </a:bodyPr>
          <a:lstStyle/>
          <a:p>
            <a:r>
              <a:rPr lang="en-GB" dirty="0"/>
              <a:t>Collaborative Risk Assessment Service – Risk Assessment Flow (cont.)</a:t>
            </a:r>
            <a:endParaRPr lang="en-US" dirty="0"/>
          </a:p>
          <a:p>
            <a:endParaRPr lang="en-GB" b="1" dirty="0"/>
          </a:p>
        </p:txBody>
      </p:sp>
      <p:sp>
        <p:nvSpPr>
          <p:cNvPr id="5" name="Google Shape;346;g6c0c4b53ee_0_223">
            <a:extLst>
              <a:ext uri="{FF2B5EF4-FFF2-40B4-BE49-F238E27FC236}">
                <a16:creationId xmlns:a16="http://schemas.microsoft.com/office/drawing/2014/main" id="{1C3DB49D-2EDE-5542-9779-1196F9A9EF66}"/>
              </a:ext>
            </a:extLst>
          </p:cNvPr>
          <p:cNvSpPr/>
          <p:nvPr/>
        </p:nvSpPr>
        <p:spPr>
          <a:xfrm>
            <a:off x="238990" y="-27911"/>
            <a:ext cx="8624455" cy="4771019"/>
          </a:xfrm>
          <a:prstGeom prst="rect">
            <a:avLst/>
          </a:prstGeom>
          <a:noFill/>
          <a:ln>
            <a:noFill/>
          </a:ln>
        </p:spPr>
        <p:txBody>
          <a:bodyPr spcFirstLastPara="1" wrap="square" lIns="68559" tIns="34275" rIns="68559" bIns="34275" anchor="ctr" anchorCtr="0">
            <a:spAutoFit/>
          </a:bodyPr>
          <a:lstStyle/>
          <a:p>
            <a:pPr marL="257175" lvl="3" indent="-257175">
              <a:lnSpc>
                <a:spcPct val="115000"/>
              </a:lnSpc>
              <a:spcBef>
                <a:spcPts val="375"/>
              </a:spcBef>
              <a:buClr>
                <a:srgbClr val="213E7F"/>
              </a:buClr>
              <a:buSzPct val="100000"/>
              <a:buFont typeface="Wingdings" panose="05000000000000000000" pitchFamily="2" charset="2"/>
              <a:buChar char="§"/>
            </a:pPr>
            <a:endParaRPr lang="en-GB" dirty="0">
              <a:solidFill>
                <a:srgbClr val="213E7F"/>
              </a:solidFill>
              <a:latin typeface="Lato"/>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endParaRPr lang="en-GB" dirty="0">
              <a:solidFill>
                <a:srgbClr val="213E7F"/>
              </a:solidFill>
              <a:latin typeface="Lato"/>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endParaRPr lang="en-GB" dirty="0">
              <a:solidFill>
                <a:srgbClr val="213E7F"/>
              </a:solidFill>
              <a:latin typeface="Lato"/>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endParaRPr lang="en-GB" dirty="0">
              <a:solidFill>
                <a:srgbClr val="213E7F"/>
              </a:solidFill>
              <a:latin typeface="Lato"/>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r>
              <a:rPr lang="en-GB" sz="1400" dirty="0">
                <a:solidFill>
                  <a:srgbClr val="213E7F"/>
                </a:solidFill>
                <a:ea typeface="Lato"/>
                <a:cs typeface="Lato"/>
              </a:rPr>
              <a:t>MITIGATE communicates with the Security KB and detects the vulnerabilities for all the assets involved</a:t>
            </a:r>
          </a:p>
          <a:p>
            <a:pPr marL="714375" lvl="4" indent="-257175">
              <a:lnSpc>
                <a:spcPct val="115000"/>
              </a:lnSpc>
              <a:spcBef>
                <a:spcPts val="375"/>
              </a:spcBef>
              <a:buClr>
                <a:srgbClr val="213E7F"/>
              </a:buClr>
              <a:buSzPct val="100000"/>
              <a:buFont typeface="Wingdings" panose="05000000000000000000" pitchFamily="2" charset="2"/>
              <a:buChar char="§"/>
            </a:pPr>
            <a:endParaRPr lang="en-GB" sz="1400" dirty="0">
              <a:solidFill>
                <a:srgbClr val="213E7F"/>
              </a:solidFill>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r>
              <a:rPr lang="en-GB" sz="1400" dirty="0">
                <a:solidFill>
                  <a:srgbClr val="213E7F"/>
                </a:solidFill>
                <a:ea typeface="Lato"/>
                <a:cs typeface="Lato"/>
              </a:rPr>
              <a:t>The initial risk value is calculated and a x-risk object is produced and stored for the current Service</a:t>
            </a:r>
          </a:p>
          <a:p>
            <a:pPr marL="257175" lvl="3" indent="-257175">
              <a:lnSpc>
                <a:spcPct val="115000"/>
              </a:lnSpc>
              <a:spcBef>
                <a:spcPts val="375"/>
              </a:spcBef>
              <a:buClr>
                <a:srgbClr val="213E7F"/>
              </a:buClr>
              <a:buSzPct val="100000"/>
              <a:buFont typeface="Wingdings" panose="05000000000000000000" pitchFamily="2" charset="2"/>
              <a:buChar char="§"/>
            </a:pPr>
            <a:endParaRPr lang="en-GB" sz="1400" dirty="0">
              <a:solidFill>
                <a:srgbClr val="213E7F"/>
              </a:solidFill>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r>
              <a:rPr lang="en-GB" sz="1400" dirty="0">
                <a:solidFill>
                  <a:srgbClr val="213E7F"/>
                </a:solidFill>
                <a:ea typeface="Lato"/>
                <a:cs typeface="Lato"/>
              </a:rPr>
              <a:t>MITIGATE keeps an open stream to the FINSEC data-layer. For each event or vulnerability change the Risk of the Service is recalculated</a:t>
            </a:r>
          </a:p>
          <a:p>
            <a:pPr marL="257175" lvl="3" indent="-257175">
              <a:lnSpc>
                <a:spcPct val="115000"/>
              </a:lnSpc>
              <a:spcBef>
                <a:spcPts val="375"/>
              </a:spcBef>
              <a:buClr>
                <a:srgbClr val="213E7F"/>
              </a:buClr>
              <a:buSzPct val="100000"/>
              <a:buFont typeface="Wingdings" panose="05000000000000000000" pitchFamily="2" charset="2"/>
              <a:buChar char="§"/>
            </a:pPr>
            <a:endParaRPr lang="en-GB" dirty="0">
              <a:solidFill>
                <a:srgbClr val="213E7F"/>
              </a:solidFill>
              <a:latin typeface="Lato"/>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endParaRPr lang="en-GB" dirty="0">
              <a:solidFill>
                <a:srgbClr val="213E7F"/>
              </a:solidFill>
              <a:latin typeface="Lato"/>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endParaRPr lang="en-GB" dirty="0">
              <a:solidFill>
                <a:srgbClr val="213E7F"/>
              </a:solidFill>
              <a:latin typeface="Lato"/>
              <a:ea typeface="Lato"/>
              <a:cs typeface="Lato"/>
            </a:endParaRPr>
          </a:p>
          <a:p>
            <a:pPr marL="257175" lvl="3" indent="-257175">
              <a:lnSpc>
                <a:spcPct val="115000"/>
              </a:lnSpc>
              <a:spcBef>
                <a:spcPts val="375"/>
              </a:spcBef>
              <a:buClr>
                <a:srgbClr val="213E7F"/>
              </a:buClr>
              <a:buSzPct val="100000"/>
              <a:buFont typeface="Wingdings" panose="05000000000000000000" pitchFamily="2" charset="2"/>
              <a:buChar char="§"/>
            </a:pPr>
            <a:endParaRPr lang="en-GB" dirty="0">
              <a:solidFill>
                <a:srgbClr val="213E7F"/>
              </a:solidFill>
              <a:latin typeface="Lato"/>
              <a:ea typeface="Lato"/>
              <a:cs typeface="Lato"/>
            </a:endParaRPr>
          </a:p>
        </p:txBody>
      </p:sp>
    </p:spTree>
    <p:extLst>
      <p:ext uri="{BB962C8B-B14F-4D97-AF65-F5344CB8AC3E}">
        <p14:creationId xmlns:p14="http://schemas.microsoft.com/office/powerpoint/2010/main" val="128372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g6bd6fe9a78_0_31"/>
          <p:cNvSpPr txBox="1">
            <a:spLocks noGrp="1"/>
          </p:cNvSpPr>
          <p:nvPr>
            <p:ph type="sldNum" idx="12"/>
          </p:nvPr>
        </p:nvSpPr>
        <p:spPr>
          <a:xfrm>
            <a:off x="6854175" y="4767266"/>
            <a:ext cx="1905075" cy="273825"/>
          </a:xfrm>
          <a:prstGeom prst="rect">
            <a:avLst/>
          </a:prstGeom>
        </p:spPr>
        <p:txBody>
          <a:bodyPr spcFirstLastPara="1" wrap="square" lIns="68559" tIns="34275" rIns="68559" bIns="34275" anchor="ctr" anchorCtr="0">
            <a:noAutofit/>
          </a:bodyPr>
          <a:lstStyle/>
          <a:p>
            <a:r>
              <a:rPr lang="en-US"/>
              <a:t>www.finsec-project.eu  </a:t>
            </a:r>
            <a:endParaRPr>
              <a:solidFill>
                <a:srgbClr val="1E365C"/>
              </a:solidFill>
            </a:endParaRPr>
          </a:p>
          <a:p>
            <a:r>
              <a:rPr lang="en-US">
                <a:solidFill>
                  <a:schemeClr val="dk2"/>
                </a:solidFill>
              </a:rPr>
              <a:t>© 2018 FINSEC Consortium </a:t>
            </a:r>
            <a:endParaRPr>
              <a:solidFill>
                <a:schemeClr val="dk2"/>
              </a:solidFill>
            </a:endParaRPr>
          </a:p>
        </p:txBody>
      </p:sp>
      <p:sp>
        <p:nvSpPr>
          <p:cNvPr id="367" name="Google Shape;367;g6bd6fe9a78_0_31"/>
          <p:cNvSpPr txBox="1">
            <a:spLocks noGrp="1"/>
          </p:cNvSpPr>
          <p:nvPr>
            <p:ph type="title"/>
          </p:nvPr>
        </p:nvSpPr>
        <p:spPr>
          <a:xfrm>
            <a:off x="566866" y="629844"/>
            <a:ext cx="7884675" cy="680026"/>
          </a:xfrm>
          <a:prstGeom prst="rect">
            <a:avLst/>
          </a:prstGeom>
        </p:spPr>
        <p:txBody>
          <a:bodyPr spcFirstLastPara="1" vert="horz" wrap="square" lIns="68559" tIns="34275" rIns="68559" bIns="34275" rtlCol="0" anchor="ctr" anchorCtr="0">
            <a:noAutofit/>
          </a:bodyPr>
          <a:lstStyle/>
          <a:p>
            <a:r>
              <a:rPr lang="en-GB" dirty="0"/>
              <a:t>Collaborative Risk Assessment Service – Component interaction</a:t>
            </a:r>
          </a:p>
          <a:p>
            <a:endParaRPr lang="en-GB" b="1" dirty="0"/>
          </a:p>
        </p:txBody>
      </p:sp>
      <p:sp>
        <p:nvSpPr>
          <p:cNvPr id="6" name="Google Shape;346;g6c0c4b53ee_0_223"/>
          <p:cNvSpPr/>
          <p:nvPr/>
        </p:nvSpPr>
        <p:spPr>
          <a:xfrm>
            <a:off x="466462" y="1835026"/>
            <a:ext cx="7944802" cy="1818160"/>
          </a:xfrm>
          <a:prstGeom prst="rect">
            <a:avLst/>
          </a:prstGeom>
          <a:noFill/>
          <a:ln>
            <a:noFill/>
          </a:ln>
        </p:spPr>
        <p:txBody>
          <a:bodyPr spcFirstLastPara="1" wrap="square" lIns="68559" tIns="34275" rIns="68559" bIns="34275" anchor="ctr" anchorCtr="0">
            <a:spAutoFit/>
          </a:bodyPr>
          <a:lstStyle/>
          <a:p>
            <a:pPr>
              <a:buClr>
                <a:srgbClr val="213E7F"/>
              </a:buClr>
              <a:buSzPts val="4800"/>
            </a:pPr>
            <a:endParaRPr lang="en-GB" sz="1500" dirty="0">
              <a:sym typeface="Lato"/>
            </a:endParaRPr>
          </a:p>
          <a:p>
            <a:pPr>
              <a:buClr>
                <a:srgbClr val="213E7F"/>
              </a:buClr>
              <a:buSzPts val="4800"/>
            </a:pPr>
            <a:endParaRPr lang="en-GB" sz="1500" dirty="0">
              <a:sym typeface="Lato"/>
            </a:endParaRPr>
          </a:p>
          <a:p>
            <a:pPr>
              <a:buClr>
                <a:srgbClr val="213E7F"/>
              </a:buClr>
              <a:buSzPts val="4800"/>
            </a:pPr>
            <a:endParaRPr lang="en-GB" sz="1500" dirty="0"/>
          </a:p>
          <a:p>
            <a:pPr>
              <a:lnSpc>
                <a:spcPct val="114999"/>
              </a:lnSpc>
              <a:spcBef>
                <a:spcPts val="375"/>
              </a:spcBef>
              <a:buClr>
                <a:srgbClr val="213E7F"/>
              </a:buClr>
              <a:buSzPts val="4800"/>
            </a:pPr>
            <a:endParaRPr lang="en-GB" b="1" dirty="0">
              <a:solidFill>
                <a:srgbClr val="213E7F"/>
              </a:solidFill>
              <a:latin typeface="Lato"/>
              <a:ea typeface="Lato"/>
              <a:cs typeface="Lato"/>
            </a:endParaRPr>
          </a:p>
          <a:p>
            <a:pPr>
              <a:lnSpc>
                <a:spcPct val="115000"/>
              </a:lnSpc>
              <a:spcBef>
                <a:spcPts val="375"/>
              </a:spcBef>
              <a:buClr>
                <a:srgbClr val="213E7F"/>
              </a:buClr>
              <a:buSzPts val="4800"/>
            </a:pPr>
            <a:endParaRPr lang="en-GB" sz="1500" b="1" dirty="0">
              <a:solidFill>
                <a:srgbClr val="213E7F"/>
              </a:solidFill>
              <a:latin typeface="Lato"/>
              <a:ea typeface="Lato"/>
              <a:cs typeface="Lato"/>
            </a:endParaRPr>
          </a:p>
          <a:p>
            <a:pPr>
              <a:lnSpc>
                <a:spcPct val="115000"/>
              </a:lnSpc>
              <a:spcBef>
                <a:spcPts val="375"/>
              </a:spcBef>
              <a:buClr>
                <a:srgbClr val="213E7F"/>
              </a:buClr>
              <a:buSzPts val="4800"/>
            </a:pPr>
            <a:endParaRPr lang="en-GB" b="1" dirty="0">
              <a:solidFill>
                <a:srgbClr val="213E7F"/>
              </a:solidFill>
              <a:latin typeface="Lato"/>
              <a:ea typeface="Lato"/>
              <a:cs typeface="Lato"/>
            </a:endParaRPr>
          </a:p>
        </p:txBody>
      </p:sp>
      <p:pic>
        <p:nvPicPr>
          <p:cNvPr id="2" name="Picture 3" descr="Diagram&#10;&#10;Description automatically generated">
            <a:extLst>
              <a:ext uri="{FF2B5EF4-FFF2-40B4-BE49-F238E27FC236}">
                <a16:creationId xmlns:a16="http://schemas.microsoft.com/office/drawing/2014/main" id="{A0845EE1-784E-4FB6-A2AB-6D06A8977664}"/>
              </a:ext>
            </a:extLst>
          </p:cNvPr>
          <p:cNvPicPr>
            <a:picLocks noChangeAspect="1"/>
          </p:cNvPicPr>
          <p:nvPr/>
        </p:nvPicPr>
        <p:blipFill>
          <a:blip r:embed="rId3"/>
          <a:stretch>
            <a:fillRect/>
          </a:stretch>
        </p:blipFill>
        <p:spPr>
          <a:xfrm>
            <a:off x="921903" y="1465129"/>
            <a:ext cx="7125020" cy="3213980"/>
          </a:xfrm>
          <a:prstGeom prst="rect">
            <a:avLst/>
          </a:prstGeom>
        </p:spPr>
      </p:pic>
      <p:sp>
        <p:nvSpPr>
          <p:cNvPr id="5" name="Google Shape;346;g6c0c4b53ee_0_223">
            <a:extLst>
              <a:ext uri="{FF2B5EF4-FFF2-40B4-BE49-F238E27FC236}">
                <a16:creationId xmlns:a16="http://schemas.microsoft.com/office/drawing/2014/main" id="{F0559803-4590-4FD1-BB12-C481B6114B3A}"/>
              </a:ext>
            </a:extLst>
          </p:cNvPr>
          <p:cNvSpPr/>
          <p:nvPr/>
        </p:nvSpPr>
        <p:spPr>
          <a:xfrm>
            <a:off x="694451" y="704560"/>
            <a:ext cx="7944802" cy="1356495"/>
          </a:xfrm>
          <a:prstGeom prst="rect">
            <a:avLst/>
          </a:prstGeom>
          <a:noFill/>
          <a:ln>
            <a:noFill/>
          </a:ln>
        </p:spPr>
        <p:txBody>
          <a:bodyPr spcFirstLastPara="1" wrap="square" lIns="68559" tIns="34275" rIns="68559" bIns="34275" anchor="ctr" anchorCtr="0">
            <a:spAutoFit/>
          </a:bodyPr>
          <a:lstStyle/>
          <a:p>
            <a:pPr>
              <a:buClr>
                <a:srgbClr val="213E7F"/>
              </a:buClr>
              <a:buSzPts val="4800"/>
            </a:pPr>
            <a:endParaRPr lang="en-GB" sz="1500" dirty="0">
              <a:sym typeface="Lato"/>
            </a:endParaRPr>
          </a:p>
          <a:p>
            <a:pPr>
              <a:lnSpc>
                <a:spcPct val="114999"/>
              </a:lnSpc>
              <a:spcBef>
                <a:spcPts val="375"/>
              </a:spcBef>
              <a:buClr>
                <a:srgbClr val="213E7F"/>
              </a:buClr>
              <a:buSzPts val="4800"/>
            </a:pPr>
            <a:endParaRPr lang="en-GB" b="1" dirty="0">
              <a:solidFill>
                <a:srgbClr val="213E7F"/>
              </a:solidFill>
              <a:latin typeface="Lato"/>
            </a:endParaRPr>
          </a:p>
          <a:p>
            <a:pPr>
              <a:lnSpc>
                <a:spcPct val="115000"/>
              </a:lnSpc>
              <a:spcBef>
                <a:spcPts val="375"/>
              </a:spcBef>
              <a:buClr>
                <a:srgbClr val="213E7F"/>
              </a:buClr>
              <a:buSzPts val="4800"/>
            </a:pPr>
            <a:endParaRPr lang="en-GB" sz="1500" b="1" dirty="0">
              <a:solidFill>
                <a:srgbClr val="213E7F"/>
              </a:solidFill>
              <a:latin typeface="Lato"/>
              <a:ea typeface="Lato"/>
              <a:cs typeface="Lato"/>
            </a:endParaRPr>
          </a:p>
          <a:p>
            <a:pPr>
              <a:lnSpc>
                <a:spcPct val="115000"/>
              </a:lnSpc>
              <a:spcBef>
                <a:spcPts val="375"/>
              </a:spcBef>
              <a:buClr>
                <a:srgbClr val="213E7F"/>
              </a:buClr>
              <a:buSzPts val="4800"/>
            </a:pPr>
            <a:endParaRPr lang="en-GB" b="1" dirty="0">
              <a:solidFill>
                <a:srgbClr val="213E7F"/>
              </a:solidFill>
              <a:latin typeface="Lato"/>
              <a:ea typeface="Lato"/>
              <a:cs typeface="Lato"/>
            </a:endParaRPr>
          </a:p>
        </p:txBody>
      </p:sp>
      <p:sp>
        <p:nvSpPr>
          <p:cNvPr id="10" name="TextBox 9">
            <a:extLst>
              <a:ext uri="{FF2B5EF4-FFF2-40B4-BE49-F238E27FC236}">
                <a16:creationId xmlns:a16="http://schemas.microsoft.com/office/drawing/2014/main" id="{EBE69D11-24B6-4B32-9DD0-4C3A4C8DC8AC}"/>
              </a:ext>
            </a:extLst>
          </p:cNvPr>
          <p:cNvSpPr txBox="1"/>
          <p:nvPr/>
        </p:nvSpPr>
        <p:spPr>
          <a:xfrm>
            <a:off x="693492" y="996415"/>
            <a:ext cx="7758049" cy="250068"/>
          </a:xfrm>
          <a:prstGeom prst="rect">
            <a:avLst/>
          </a:prstGeom>
          <a:noFill/>
        </p:spPr>
        <p:txBody>
          <a:bodyPr rot="0" spcFirstLastPara="0" vertOverflow="overflow" horzOverflow="overflow" vert="horz" wrap="square" lIns="34290" tIns="17145" rIns="34290" bIns="17145" numCol="1" spcCol="0" rtlCol="0" fromWordArt="0" anchor="t" anchorCtr="0" forceAA="0" compatLnSpc="1">
            <a:prstTxWarp prst="textNoShape">
              <a:avLst/>
            </a:prstTxWarp>
            <a:spAutoFit/>
          </a:bodyPr>
          <a:lstStyle/>
          <a:p>
            <a:r>
              <a:rPr lang="en-US" sz="1400" dirty="0">
                <a:solidFill>
                  <a:schemeClr val="accent1"/>
                </a:solidFill>
              </a:rPr>
              <a:t>Risk Assessment Flow </a:t>
            </a:r>
          </a:p>
        </p:txBody>
      </p:sp>
    </p:spTree>
    <p:extLst>
      <p:ext uri="{BB962C8B-B14F-4D97-AF65-F5344CB8AC3E}">
        <p14:creationId xmlns:p14="http://schemas.microsoft.com/office/powerpoint/2010/main" val="171551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omputer&#10;&#10;Description automatically generated">
            <a:extLst>
              <a:ext uri="{FF2B5EF4-FFF2-40B4-BE49-F238E27FC236}">
                <a16:creationId xmlns:a16="http://schemas.microsoft.com/office/drawing/2014/main" id="{480722E0-D175-4B97-91B1-8C5F90EE5654}"/>
              </a:ext>
            </a:extLst>
          </p:cNvPr>
          <p:cNvPicPr>
            <a:picLocks noGrp="1" noChangeAspect="1"/>
          </p:cNvPicPr>
          <p:nvPr>
            <p:ph type="pic" idx="2"/>
          </p:nvPr>
        </p:nvPicPr>
        <p:blipFill rotWithShape="1">
          <a:blip r:embed="rId2"/>
          <a:srcRect l="685" r="685"/>
          <a:stretch/>
        </p:blipFill>
        <p:spPr>
          <a:xfrm>
            <a:off x="1856391" y="1563368"/>
            <a:ext cx="5429335" cy="3051554"/>
          </a:xfrm>
        </p:spPr>
      </p:pic>
      <p:sp>
        <p:nvSpPr>
          <p:cNvPr id="3" name="Slide Number Placeholder 2">
            <a:extLst>
              <a:ext uri="{FF2B5EF4-FFF2-40B4-BE49-F238E27FC236}">
                <a16:creationId xmlns:a16="http://schemas.microsoft.com/office/drawing/2014/main" id="{CD1B7978-4DD9-42B7-8B7E-3716387F9F4F}"/>
              </a:ext>
            </a:extLst>
          </p:cNvPr>
          <p:cNvSpPr>
            <a:spLocks noGrp="1"/>
          </p:cNvSpPr>
          <p:nvPr>
            <p:ph type="sldNum" idx="12"/>
          </p:nvPr>
        </p:nvSpPr>
        <p:spPr/>
        <p:txBody>
          <a:bodyPr/>
          <a:lstStyle/>
          <a:p>
            <a:r>
              <a:rPr lang="en-US"/>
              <a:t>www.finsec-project.eu  </a:t>
            </a:r>
            <a:endParaRPr lang="en-US">
              <a:solidFill>
                <a:srgbClr val="1E365C"/>
              </a:solidFill>
            </a:endParaRPr>
          </a:p>
          <a:p>
            <a:r>
              <a:rPr lang="en-US">
                <a:solidFill>
                  <a:schemeClr val="dk2"/>
                </a:solidFill>
              </a:rPr>
              <a:t>© 2018 FINSEC Consortium </a:t>
            </a:r>
          </a:p>
        </p:txBody>
      </p:sp>
      <p:sp>
        <p:nvSpPr>
          <p:cNvPr id="4" name="Title 3">
            <a:extLst>
              <a:ext uri="{FF2B5EF4-FFF2-40B4-BE49-F238E27FC236}">
                <a16:creationId xmlns:a16="http://schemas.microsoft.com/office/drawing/2014/main" id="{B0E6D9F5-F6DB-489E-A61E-5BD85DA53389}"/>
              </a:ext>
            </a:extLst>
          </p:cNvPr>
          <p:cNvSpPr>
            <a:spLocks noGrp="1"/>
          </p:cNvSpPr>
          <p:nvPr>
            <p:ph type="title"/>
          </p:nvPr>
        </p:nvSpPr>
        <p:spPr>
          <a:xfrm>
            <a:off x="627708" y="407339"/>
            <a:ext cx="7886700" cy="605384"/>
          </a:xfrm>
        </p:spPr>
        <p:txBody>
          <a:bodyPr>
            <a:normAutofit/>
          </a:bodyPr>
          <a:lstStyle/>
          <a:p>
            <a:r>
              <a:rPr lang="en-GB" dirty="0"/>
              <a:t>Collaborative Risk Assessment Service – Service Creation</a:t>
            </a:r>
            <a:endParaRPr lang="en-US" dirty="0"/>
          </a:p>
        </p:txBody>
      </p:sp>
      <p:sp>
        <p:nvSpPr>
          <p:cNvPr id="8" name="Google Shape;346;g6c0c4b53ee_0_223">
            <a:extLst>
              <a:ext uri="{FF2B5EF4-FFF2-40B4-BE49-F238E27FC236}">
                <a16:creationId xmlns:a16="http://schemas.microsoft.com/office/drawing/2014/main" id="{91C70D43-C63D-4AD3-AED6-67E02A2E41E0}"/>
              </a:ext>
            </a:extLst>
          </p:cNvPr>
          <p:cNvSpPr/>
          <p:nvPr/>
        </p:nvSpPr>
        <p:spPr>
          <a:xfrm>
            <a:off x="715769" y="1008876"/>
            <a:ext cx="7887247" cy="492412"/>
          </a:xfrm>
          <a:prstGeom prst="rect">
            <a:avLst/>
          </a:prstGeom>
          <a:noFill/>
          <a:ln>
            <a:noFill/>
          </a:ln>
        </p:spPr>
        <p:txBody>
          <a:bodyPr spcFirstLastPara="1" wrap="square" lIns="68559" tIns="34275" rIns="68559" bIns="34275" anchor="ctr" anchorCtr="0">
            <a:spAutoFit/>
          </a:bodyPr>
          <a:lstStyle/>
          <a:p>
            <a:pPr>
              <a:buSzPts val="4800"/>
            </a:pPr>
            <a:r>
              <a:rPr lang="en-GB" sz="1400" dirty="0">
                <a:solidFill>
                  <a:schemeClr val="accent1"/>
                </a:solidFill>
              </a:rPr>
              <a:t>The following figure shows the form used to generate a new service (x-service FINSTIX object)</a:t>
            </a:r>
          </a:p>
          <a:p>
            <a:pPr>
              <a:buClr>
                <a:srgbClr val="213E7F"/>
              </a:buClr>
              <a:buSzPts val="4800"/>
            </a:pPr>
            <a:endParaRPr lang="en-GB" sz="1350" dirty="0"/>
          </a:p>
        </p:txBody>
      </p:sp>
    </p:spTree>
    <p:extLst>
      <p:ext uri="{BB962C8B-B14F-4D97-AF65-F5344CB8AC3E}">
        <p14:creationId xmlns:p14="http://schemas.microsoft.com/office/powerpoint/2010/main" val="152682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video game&#10;&#10;Description automatically generated">
            <a:extLst>
              <a:ext uri="{FF2B5EF4-FFF2-40B4-BE49-F238E27FC236}">
                <a16:creationId xmlns:a16="http://schemas.microsoft.com/office/drawing/2014/main" id="{A1C8593E-2E8C-479F-AE55-4D4E10C0AF1A}"/>
              </a:ext>
            </a:extLst>
          </p:cNvPr>
          <p:cNvPicPr>
            <a:picLocks noGrp="1" noChangeAspect="1"/>
          </p:cNvPicPr>
          <p:nvPr>
            <p:ph type="pic" idx="2"/>
          </p:nvPr>
        </p:nvPicPr>
        <p:blipFill rotWithShape="1">
          <a:blip r:embed="rId2"/>
          <a:srcRect l="1091" r="1091"/>
          <a:stretch/>
        </p:blipFill>
        <p:spPr>
          <a:xfrm>
            <a:off x="2038555" y="1592142"/>
            <a:ext cx="5069618" cy="2850036"/>
          </a:xfrm>
        </p:spPr>
      </p:pic>
      <p:sp>
        <p:nvSpPr>
          <p:cNvPr id="3" name="Slide Number Placeholder 2">
            <a:extLst>
              <a:ext uri="{FF2B5EF4-FFF2-40B4-BE49-F238E27FC236}">
                <a16:creationId xmlns:a16="http://schemas.microsoft.com/office/drawing/2014/main" id="{CD1B7978-4DD9-42B7-8B7E-3716387F9F4F}"/>
              </a:ext>
            </a:extLst>
          </p:cNvPr>
          <p:cNvSpPr>
            <a:spLocks noGrp="1"/>
          </p:cNvSpPr>
          <p:nvPr>
            <p:ph type="sldNum" idx="12"/>
          </p:nvPr>
        </p:nvSpPr>
        <p:spPr/>
        <p:txBody>
          <a:bodyPr/>
          <a:lstStyle/>
          <a:p>
            <a:r>
              <a:rPr lang="en-US"/>
              <a:t>www.finsec-project.eu  </a:t>
            </a:r>
            <a:endParaRPr lang="en-US">
              <a:solidFill>
                <a:srgbClr val="1E365C"/>
              </a:solidFill>
            </a:endParaRPr>
          </a:p>
          <a:p>
            <a:r>
              <a:rPr lang="en-US">
                <a:solidFill>
                  <a:schemeClr val="dk2"/>
                </a:solidFill>
              </a:rPr>
              <a:t>© 2018 FINSEC Consortium </a:t>
            </a:r>
          </a:p>
        </p:txBody>
      </p:sp>
      <p:sp>
        <p:nvSpPr>
          <p:cNvPr id="4" name="Title 3">
            <a:extLst>
              <a:ext uri="{FF2B5EF4-FFF2-40B4-BE49-F238E27FC236}">
                <a16:creationId xmlns:a16="http://schemas.microsoft.com/office/drawing/2014/main" id="{B0E6D9F5-F6DB-489E-A61E-5BD85DA53389}"/>
              </a:ext>
            </a:extLst>
          </p:cNvPr>
          <p:cNvSpPr>
            <a:spLocks noGrp="1"/>
          </p:cNvSpPr>
          <p:nvPr>
            <p:ph type="title"/>
          </p:nvPr>
        </p:nvSpPr>
        <p:spPr>
          <a:xfrm>
            <a:off x="630014" y="359205"/>
            <a:ext cx="7886700" cy="605384"/>
          </a:xfrm>
        </p:spPr>
        <p:txBody>
          <a:bodyPr>
            <a:normAutofit/>
          </a:bodyPr>
          <a:lstStyle/>
          <a:p>
            <a:r>
              <a:rPr lang="en-GB" dirty="0"/>
              <a:t>Collaborative Risk Assessment Service – Asset association</a:t>
            </a:r>
          </a:p>
        </p:txBody>
      </p:sp>
      <p:sp>
        <p:nvSpPr>
          <p:cNvPr id="7" name="Google Shape;346;g6c0c4b53ee_0_223">
            <a:extLst>
              <a:ext uri="{FF2B5EF4-FFF2-40B4-BE49-F238E27FC236}">
                <a16:creationId xmlns:a16="http://schemas.microsoft.com/office/drawing/2014/main" id="{96BB21D1-4B22-4395-8DFD-EA7308B0324B}"/>
              </a:ext>
            </a:extLst>
          </p:cNvPr>
          <p:cNvSpPr/>
          <p:nvPr/>
        </p:nvSpPr>
        <p:spPr>
          <a:xfrm>
            <a:off x="763707" y="934725"/>
            <a:ext cx="7887247" cy="707856"/>
          </a:xfrm>
          <a:prstGeom prst="rect">
            <a:avLst/>
          </a:prstGeom>
          <a:noFill/>
          <a:ln>
            <a:noFill/>
          </a:ln>
        </p:spPr>
        <p:txBody>
          <a:bodyPr spcFirstLastPara="1" wrap="square" lIns="68559" tIns="34275" rIns="68559" bIns="34275" anchor="ctr" anchorCtr="0">
            <a:spAutoFit/>
          </a:bodyPr>
          <a:lstStyle/>
          <a:p>
            <a:pPr>
              <a:buSzPts val="4800"/>
            </a:pPr>
            <a:r>
              <a:rPr lang="en-GB" sz="1400" dirty="0">
                <a:solidFill>
                  <a:schemeClr val="accent1"/>
                </a:solidFill>
              </a:rPr>
              <a:t>Next up, a security officer is requested to select the assets that form the service. A dual list makes this step easier</a:t>
            </a:r>
          </a:p>
          <a:p>
            <a:pPr>
              <a:buClr>
                <a:srgbClr val="213E7F"/>
              </a:buClr>
              <a:buSzPts val="4800"/>
            </a:pPr>
            <a:endParaRPr lang="en-GB" sz="1350" dirty="0"/>
          </a:p>
        </p:txBody>
      </p:sp>
    </p:spTree>
    <p:extLst>
      <p:ext uri="{BB962C8B-B14F-4D97-AF65-F5344CB8AC3E}">
        <p14:creationId xmlns:p14="http://schemas.microsoft.com/office/powerpoint/2010/main" val="383091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B7978-4DD9-42B7-8B7E-3716387F9F4F}"/>
              </a:ext>
            </a:extLst>
          </p:cNvPr>
          <p:cNvSpPr>
            <a:spLocks noGrp="1"/>
          </p:cNvSpPr>
          <p:nvPr>
            <p:ph type="sldNum" idx="12"/>
          </p:nvPr>
        </p:nvSpPr>
        <p:spPr/>
        <p:txBody>
          <a:bodyPr/>
          <a:lstStyle/>
          <a:p>
            <a:r>
              <a:rPr lang="en-US"/>
              <a:t>www.finsec-project.eu  </a:t>
            </a:r>
            <a:endParaRPr lang="en-US">
              <a:solidFill>
                <a:srgbClr val="1E365C"/>
              </a:solidFill>
            </a:endParaRPr>
          </a:p>
          <a:p>
            <a:r>
              <a:rPr lang="en-US">
                <a:solidFill>
                  <a:schemeClr val="dk2"/>
                </a:solidFill>
              </a:rPr>
              <a:t>© 2018 FINSEC Consortium </a:t>
            </a:r>
          </a:p>
        </p:txBody>
      </p:sp>
      <p:sp>
        <p:nvSpPr>
          <p:cNvPr id="4" name="Title 3">
            <a:extLst>
              <a:ext uri="{FF2B5EF4-FFF2-40B4-BE49-F238E27FC236}">
                <a16:creationId xmlns:a16="http://schemas.microsoft.com/office/drawing/2014/main" id="{B0E6D9F5-F6DB-489E-A61E-5BD85DA53389}"/>
              </a:ext>
            </a:extLst>
          </p:cNvPr>
          <p:cNvSpPr>
            <a:spLocks noGrp="1"/>
          </p:cNvSpPr>
          <p:nvPr>
            <p:ph type="title"/>
          </p:nvPr>
        </p:nvSpPr>
        <p:spPr>
          <a:xfrm>
            <a:off x="625213" y="451754"/>
            <a:ext cx="7886700" cy="605384"/>
          </a:xfrm>
        </p:spPr>
        <p:txBody>
          <a:bodyPr>
            <a:normAutofit fontScale="90000"/>
          </a:bodyPr>
          <a:lstStyle/>
          <a:p>
            <a:r>
              <a:rPr lang="en-GB" dirty="0"/>
              <a:t>Collaborative Risk Assessment Service – Threat generation/association</a:t>
            </a:r>
          </a:p>
        </p:txBody>
      </p:sp>
      <p:sp>
        <p:nvSpPr>
          <p:cNvPr id="7" name="Google Shape;346;g6c0c4b53ee_0_223">
            <a:extLst>
              <a:ext uri="{FF2B5EF4-FFF2-40B4-BE49-F238E27FC236}">
                <a16:creationId xmlns:a16="http://schemas.microsoft.com/office/drawing/2014/main" id="{96BB21D1-4B22-4395-8DFD-EA7308B0324B}"/>
              </a:ext>
            </a:extLst>
          </p:cNvPr>
          <p:cNvSpPr/>
          <p:nvPr/>
        </p:nvSpPr>
        <p:spPr>
          <a:xfrm>
            <a:off x="681191" y="1091998"/>
            <a:ext cx="7887247" cy="923299"/>
          </a:xfrm>
          <a:prstGeom prst="rect">
            <a:avLst/>
          </a:prstGeom>
          <a:noFill/>
          <a:ln>
            <a:noFill/>
          </a:ln>
        </p:spPr>
        <p:txBody>
          <a:bodyPr spcFirstLastPara="1" wrap="square" lIns="68559" tIns="34275" rIns="68559" bIns="34275" anchor="ctr" anchorCtr="0">
            <a:spAutoFit/>
          </a:bodyPr>
          <a:lstStyle/>
          <a:p>
            <a:pPr>
              <a:buSzPts val="4800"/>
            </a:pPr>
            <a:r>
              <a:rPr lang="en-GB" sz="1400" dirty="0">
                <a:solidFill>
                  <a:schemeClr val="accent1"/>
                </a:solidFill>
              </a:rPr>
              <a:t>As a next step, the security officer, creates or associates a threat to the new service. After filling all the service details, the Collaborative risk assessment, in real time, provide risk calculations, according to the events coming by probes</a:t>
            </a:r>
          </a:p>
          <a:p>
            <a:pPr>
              <a:buClr>
                <a:srgbClr val="213E7F"/>
              </a:buClr>
              <a:buSzPts val="4800"/>
            </a:pPr>
            <a:endParaRPr lang="en-GB" sz="1350" dirty="0"/>
          </a:p>
        </p:txBody>
      </p:sp>
      <p:pic>
        <p:nvPicPr>
          <p:cNvPr id="8" name="Picture 8" descr="Graphical user interface&#10;&#10;Description automatically generated">
            <a:extLst>
              <a:ext uri="{FF2B5EF4-FFF2-40B4-BE49-F238E27FC236}">
                <a16:creationId xmlns:a16="http://schemas.microsoft.com/office/drawing/2014/main" id="{3801DF18-1705-4369-AE0D-4ABAADBD1757}"/>
              </a:ext>
            </a:extLst>
          </p:cNvPr>
          <p:cNvPicPr>
            <a:picLocks noGrp="1" noChangeAspect="1"/>
          </p:cNvPicPr>
          <p:nvPr>
            <p:ph type="pic" idx="2"/>
          </p:nvPr>
        </p:nvPicPr>
        <p:blipFill rotWithShape="1">
          <a:blip r:embed="rId2"/>
          <a:srcRect t="7946" b="7946"/>
          <a:stretch/>
        </p:blipFill>
        <p:spPr>
          <a:xfrm>
            <a:off x="2217186" y="1803542"/>
            <a:ext cx="4709628" cy="2649324"/>
          </a:xfrm>
        </p:spPr>
      </p:pic>
    </p:spTree>
    <p:extLst>
      <p:ext uri="{BB962C8B-B14F-4D97-AF65-F5344CB8AC3E}">
        <p14:creationId xmlns:p14="http://schemas.microsoft.com/office/powerpoint/2010/main" val="2415014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SP_AGENDA" val="SectionNumber SlideNumber"/>
  <p:tag name="THINKCELLUNDODONOTDELETE" val="0"/>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FT_PPT_Template_16_9">
  <a:themeElements>
    <a:clrScheme name="Farben_GFT">
      <a:dk1>
        <a:srgbClr val="000000"/>
      </a:dk1>
      <a:lt1>
        <a:sysClr val="window" lastClr="FFFFFF"/>
      </a:lt1>
      <a:dk2>
        <a:srgbClr val="4D4D4D"/>
      </a:dk2>
      <a:lt2>
        <a:srgbClr val="EDEDED"/>
      </a:lt2>
      <a:accent1>
        <a:srgbClr val="213E7F"/>
      </a:accent1>
      <a:accent2>
        <a:srgbClr val="0097D9"/>
      </a:accent2>
      <a:accent3>
        <a:srgbClr val="0098B0"/>
      </a:accent3>
      <a:accent4>
        <a:srgbClr val="969696"/>
      </a:accent4>
      <a:accent5>
        <a:srgbClr val="B9B9B9"/>
      </a:accent5>
      <a:accent6>
        <a:srgbClr val="E6E6E6"/>
      </a:accent6>
      <a:hlink>
        <a:srgbClr val="213E7F"/>
      </a:hlink>
      <a:folHlink>
        <a:srgbClr val="0097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noFill/>
        </a:ln>
      </a:spPr>
      <a:bodyPr lIns="108000" tIns="108000" rIns="108000" bIns="108000" rtlCol="0" anchor="ct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Orange">
      <a:srgbClr val="FF6800"/>
    </a:custClr>
    <a:custClr>
      <a:srgbClr val="FFFFFF"/>
    </a:custClr>
    <a:custClr>
      <a:srgbClr val="FFFFFF"/>
    </a:custClr>
    <a:custClr>
      <a:srgbClr val="FFFFFF"/>
    </a:custClr>
    <a:custClr name="Blue 65%">
      <a:srgbClr val="5082BE"/>
    </a:custClr>
    <a:custClr name="Light Blue 65%">
      <a:srgbClr val="59BBE6"/>
    </a:custClr>
    <a:custClr name="Turquoise 65%">
      <a:srgbClr val="59BCCC"/>
    </a:custClr>
    <a:custClr>
      <a:srgbClr val="FFFFFF"/>
    </a:custClr>
    <a:custClr>
      <a:srgbClr val="FFFFFF"/>
    </a:custClr>
    <a:custClr name="Red">
      <a:srgbClr val="CC1000"/>
    </a:custClr>
    <a:custClr>
      <a:srgbClr val="FFFFFF"/>
    </a:custClr>
    <a:custClr>
      <a:srgbClr val="FFFFFF"/>
    </a:custClr>
    <a:custClr>
      <a:srgbClr val="FFFFFF"/>
    </a:custClr>
    <a:custClr>
      <a:srgbClr val="FFFFFF"/>
    </a:custClr>
    <a:custClr name="Blue 40%">
      <a:srgbClr val="73ACE1"/>
    </a:custClr>
    <a:custClr name="Light Blue 40%">
      <a:srgbClr val="99D5F0"/>
    </a:custClr>
    <a:custClr name="Turquoise 40%">
      <a:srgbClr val="99D6DF"/>
    </a:custClr>
    <a:custClr>
      <a:srgbClr val="FFFFFF"/>
    </a:custClr>
    <a:custClr>
      <a:srgbClr val="FFFFFF"/>
    </a:custClr>
    <a:custClr name="Yellow">
      <a:srgbClr val="FDC800"/>
    </a:custClr>
    <a:custClr>
      <a:srgbClr val="FFFFFF"/>
    </a:custClr>
    <a:custClr>
      <a:srgbClr val="FFFFFF"/>
    </a:custClr>
    <a:custClr>
      <a:srgbClr val="FFFFFF"/>
    </a:custClr>
    <a:custClr>
      <a:srgbClr val="FFFFFF"/>
    </a:custClr>
    <a:custClr name="Blue 25%">
      <a:srgbClr val="AAC8E6"/>
    </a:custClr>
    <a:custClr name="Light Blue 25%">
      <a:srgbClr val="BAE3F5"/>
    </a:custClr>
    <a:custClr name="Turquoise 25%">
      <a:srgbClr val="B2E0E7"/>
    </a:custClr>
    <a:custClr>
      <a:srgbClr val="FFFFFF"/>
    </a:custClr>
    <a:custClr>
      <a:srgbClr val="FFFFFF"/>
    </a:custClr>
    <a:custClr name="Green">
      <a:srgbClr val="339C3A"/>
    </a:custClr>
    <a:custClr>
      <a:srgbClr val="FFFFFF"/>
    </a:custClr>
    <a:custClr>
      <a:srgbClr val="FFFFFF"/>
    </a:custClr>
    <a:custClr>
      <a:srgbClr val="FFFFFF"/>
    </a:custClr>
    <a:custClr>
      <a:srgbClr val="FFFFFF"/>
    </a:custClr>
    <a:custClr name="Background Blue">
      <a:srgbClr val="E1EBF5"/>
    </a:custClr>
    <a:custClr name="Background Light Blue">
      <a:srgbClr val="E3F4FB"/>
    </a:custClr>
    <a:custClr name="Background Turquoise">
      <a:srgbClr val="E9FFFF"/>
    </a:custClr>
    <a:custClr name="Background Grey">
      <a:srgbClr val="EDEDED"/>
    </a:custClr>
    <a:custClr>
      <a:srgbClr val="FFFFFF"/>
    </a:custClr>
    <a:custClr>
      <a:srgbClr val="FFFFFF"/>
    </a:custClr>
  </a:custClrLst>
  <a:extLst>
    <a:ext uri="{05A4C25C-085E-4340-85A3-A5531E510DB2}">
      <thm15:themeFamily xmlns:thm15="http://schemas.microsoft.com/office/thememl/2012/main" name="GFT_PPT_template_16_9.potx" id="{9C6F4585-1E9C-4998-99AB-3C0AA192A231}" vid="{059AB16E-62D5-43D2-ADB3-6505EA981FDD}"/>
    </a:ext>
  </a:extLst>
</a:theme>
</file>

<file path=ppt/theme/theme2.xml><?xml version="1.0" encoding="utf-8"?>
<a:theme xmlns:a="http://schemas.openxmlformats.org/drawingml/2006/main" name="Larissa">
  <a:themeElements>
    <a:clrScheme name="GFT_colors_new">
      <a:dk1>
        <a:srgbClr val="000000"/>
      </a:dk1>
      <a:lt1>
        <a:sysClr val="window" lastClr="FFFFFF"/>
      </a:lt1>
      <a:dk2>
        <a:srgbClr val="4D4D4D"/>
      </a:dk2>
      <a:lt2>
        <a:srgbClr val="EDEDED"/>
      </a:lt2>
      <a:accent1>
        <a:srgbClr val="213E7F"/>
      </a:accent1>
      <a:accent2>
        <a:srgbClr val="0097D9"/>
      </a:accent2>
      <a:accent3>
        <a:srgbClr val="0098B0"/>
      </a:accent3>
      <a:accent4>
        <a:srgbClr val="969696"/>
      </a:accent4>
      <a:accent5>
        <a:srgbClr val="B9B9B9"/>
      </a:accent5>
      <a:accent6>
        <a:srgbClr val="E6E6E6"/>
      </a:accent6>
      <a:hlink>
        <a:srgbClr val="213E7F"/>
      </a:hlink>
      <a:folHlink>
        <a:srgbClr val="0097D9"/>
      </a:folHlink>
    </a:clrScheme>
    <a:fontScheme name="GFT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GFT_colors_new">
      <a:dk1>
        <a:srgbClr val="000000"/>
      </a:dk1>
      <a:lt1>
        <a:sysClr val="window" lastClr="FFFFFF"/>
      </a:lt1>
      <a:dk2>
        <a:srgbClr val="4D4D4D"/>
      </a:dk2>
      <a:lt2>
        <a:srgbClr val="EDEDED"/>
      </a:lt2>
      <a:accent1>
        <a:srgbClr val="213E7F"/>
      </a:accent1>
      <a:accent2>
        <a:srgbClr val="0097D9"/>
      </a:accent2>
      <a:accent3>
        <a:srgbClr val="0098B0"/>
      </a:accent3>
      <a:accent4>
        <a:srgbClr val="969696"/>
      </a:accent4>
      <a:accent5>
        <a:srgbClr val="B9B9B9"/>
      </a:accent5>
      <a:accent6>
        <a:srgbClr val="E6E6E6"/>
      </a:accent6>
      <a:hlink>
        <a:srgbClr val="213E7F"/>
      </a:hlink>
      <a:folHlink>
        <a:srgbClr val="0097D9"/>
      </a:folHlink>
    </a:clrScheme>
    <a:fontScheme name="GFT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TotalTime>
  <Words>1403</Words>
  <Application>Microsoft Office PowerPoint</Application>
  <PresentationFormat>Προβολή στην οθόνη (16:9)</PresentationFormat>
  <Paragraphs>188</Paragraphs>
  <Slides>18</Slides>
  <Notes>9</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18</vt:i4>
      </vt:variant>
    </vt:vector>
  </HeadingPairs>
  <TitlesOfParts>
    <vt:vector size="26" baseType="lpstr">
      <vt:lpstr>Arial</vt:lpstr>
      <vt:lpstr>Calibri</vt:lpstr>
      <vt:lpstr>Carlito</vt:lpstr>
      <vt:lpstr>Lato</vt:lpstr>
      <vt:lpstr>Lato Light</vt:lpstr>
      <vt:lpstr>Wingdings</vt:lpstr>
      <vt:lpstr>GFT_PPT_Template_16_9</vt:lpstr>
      <vt:lpstr>think-cell Folie</vt:lpstr>
      <vt:lpstr>Securing Critical Infrastructures In The Financial Sector     Collaborative Risk Assessment .</vt:lpstr>
      <vt:lpstr>Collaborative Risk Assessment Service </vt:lpstr>
      <vt:lpstr>Collaborative Risk Assessment Service – Blockchain  </vt:lpstr>
      <vt:lpstr>Collaborative Risk Assessment Service – Risk Assessment Flow </vt:lpstr>
      <vt:lpstr>Collaborative Risk Assessment Service – Risk Assessment Flow (cont.) </vt:lpstr>
      <vt:lpstr>Collaborative Risk Assessment Service – Component interaction </vt:lpstr>
      <vt:lpstr>Collaborative Risk Assessment Service – Service Creation</vt:lpstr>
      <vt:lpstr>Collaborative Risk Assessment Service – Asset association</vt:lpstr>
      <vt:lpstr>Collaborative Risk Assessment Service – Threat generation/association</vt:lpstr>
      <vt:lpstr>Collaborative Risk Assessment Service – Results</vt:lpstr>
      <vt:lpstr>Collaborative Risk Assessment Service – Collaboration Scenario</vt:lpstr>
      <vt:lpstr>Risk Assessment and Mitigation in the Financial Supply Chain – Blockchain login</vt:lpstr>
      <vt:lpstr>Collaborative Risk Assessment Service – Regulation creation</vt:lpstr>
      <vt:lpstr>Collaborative Risk Assessment Service – Blockchain list transactions</vt:lpstr>
      <vt:lpstr>Collaborative Risk Assessment Service – Blockchain transaction details</vt:lpstr>
      <vt:lpstr>Collaborative Risk Assessment Service – Technologies used Advantages </vt:lpstr>
      <vt:lpstr>Collaborative Risk Assessment Service – FINSEC Innovation </vt:lpstr>
      <vt:lpstr>Collaborative Risk Assessment Service – Achievements</vt:lpstr>
    </vt:vector>
  </TitlesOfParts>
  <Company>GFT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Nucera, Francesco</dc:creator>
  <cp:lastModifiedBy>Ioannis karagiannis</cp:lastModifiedBy>
  <cp:revision>274</cp:revision>
  <cp:lastPrinted>2020-11-18T09:59:04Z</cp:lastPrinted>
  <dcterms:created xsi:type="dcterms:W3CDTF">2018-03-27T08:13:46Z</dcterms:created>
  <dcterms:modified xsi:type="dcterms:W3CDTF">2020-12-10T13:29:27Z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10F26842-5C4B-49D6-9954-1FF7DA29193C</vt:lpwstr>
  </property>
  <property fmtid="{D5CDD505-2E9C-101B-9397-08002B2CF9AE}" pid="3" name="ArticulatePath">
    <vt:lpwstr>Präsentation3</vt:lpwstr>
  </property>
</Properties>
</file>